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4" r:id="rId4"/>
    <p:sldId id="277" r:id="rId5"/>
    <p:sldId id="276" r:id="rId6"/>
    <p:sldId id="278" r:id="rId7"/>
    <p:sldId id="280" r:id="rId8"/>
    <p:sldId id="273" r:id="rId9"/>
    <p:sldId id="279" r:id="rId10"/>
    <p:sldId id="281" r:id="rId11"/>
    <p:sldId id="282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4305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5427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3144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4041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674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760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3682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321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976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527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6801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5A301-2EB8-42FC-ABB0-C2F49B556C1B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98C01-61C2-47EB-9157-940DF13B2C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5194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0" y="1620261"/>
            <a:ext cx="11743529" cy="4697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911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601" y="1896089"/>
            <a:ext cx="11083635" cy="4101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l-PL" sz="4000" b="1" dirty="0" smtClean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Times New Roman"/>
                <a:ea typeface="Times New Roman"/>
              </a:rPr>
              <a:t>Laureat</a:t>
            </a:r>
            <a:endParaRPr lang="en-GB" sz="1050" dirty="0" smtClean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pl-PL" sz="105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 </a:t>
            </a:r>
            <a:endParaRPr lang="en-GB" sz="1050" dirty="0" smtClean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sz="40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Weronika Kusiek</a:t>
            </a:r>
            <a:endParaRPr lang="en-GB" sz="105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sz="2000" dirty="0">
                <a:latin typeface="Times New Roman"/>
                <a:ea typeface="Times New Roman"/>
              </a:rPr>
              <a:t> </a:t>
            </a:r>
            <a:endParaRPr lang="en-GB" sz="200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000" b="1" dirty="0" smtClean="0">
                <a:solidFill>
                  <a:prstClr val="black"/>
                </a:solidFill>
                <a:ea typeface="Times New Roman"/>
              </a:rPr>
              <a:t>uzyskała </a:t>
            </a:r>
            <a:r>
              <a:rPr lang="pl-PL" sz="2000" b="1" dirty="0">
                <a:solidFill>
                  <a:prstClr val="black"/>
                </a:solidFill>
                <a:ea typeface="Times New Roman"/>
              </a:rPr>
              <a:t>tytuł laureata w etapie finałowym </a:t>
            </a: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000" b="1" dirty="0"/>
              <a:t>Podlaskiego Konkursu Chemicznego 2023/24 </a:t>
            </a: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000" b="1" dirty="0" smtClean="0">
                <a:solidFill>
                  <a:prstClr val="black"/>
                </a:solidFill>
              </a:rPr>
              <a:t>oraz </a:t>
            </a:r>
            <a:endParaRPr lang="pl-PL" sz="2000" b="1" dirty="0">
              <a:solidFill>
                <a:prstClr val="black"/>
              </a:solidFill>
            </a:endParaRP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000" b="1" dirty="0">
                <a:solidFill>
                  <a:prstClr val="black"/>
                </a:solidFill>
                <a:ea typeface="Times New Roman"/>
              </a:rPr>
              <a:t>związane z tym uprawnienia określone w regulaminie konkursu</a:t>
            </a:r>
            <a:endParaRPr lang="en-GB" sz="2000" b="1" dirty="0">
              <a:solidFill>
                <a:prstClr val="black"/>
              </a:solidFill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4416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601" y="1896089"/>
            <a:ext cx="11083635" cy="4193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l-PL" sz="4000" b="1" dirty="0" smtClean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Times New Roman"/>
                <a:ea typeface="Times New Roman"/>
              </a:rPr>
              <a:t>Laureat</a:t>
            </a:r>
            <a:endParaRPr lang="en-GB" sz="1050" dirty="0" smtClean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pl-PL" sz="105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 </a:t>
            </a:r>
            <a:endParaRPr lang="en-GB" sz="1050" dirty="0" smtClean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sz="40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Martyna Witek</a:t>
            </a:r>
            <a:endParaRPr lang="en-GB" sz="105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sz="2000" dirty="0">
                <a:latin typeface="Times New Roman"/>
                <a:ea typeface="Times New Roman"/>
              </a:rPr>
              <a:t> </a:t>
            </a:r>
            <a:endParaRPr lang="en-GB" sz="200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000" b="1" dirty="0" smtClean="0">
                <a:solidFill>
                  <a:prstClr val="black"/>
                </a:solidFill>
                <a:ea typeface="Times New Roman"/>
              </a:rPr>
              <a:t>uzyskała </a:t>
            </a:r>
            <a:r>
              <a:rPr lang="pl-PL" sz="2000" b="1" dirty="0">
                <a:solidFill>
                  <a:prstClr val="black"/>
                </a:solidFill>
                <a:ea typeface="Times New Roman"/>
              </a:rPr>
              <a:t>tytuł laureata w etapie finałowym </a:t>
            </a: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000" b="1" dirty="0"/>
              <a:t>Podlaskiego Konkursu Chemicznego 2023/24 </a:t>
            </a: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000" b="1" dirty="0" smtClean="0">
                <a:solidFill>
                  <a:prstClr val="black"/>
                </a:solidFill>
              </a:rPr>
              <a:t>oraz </a:t>
            </a:r>
            <a:endParaRPr lang="pl-PL" sz="2000" b="1" dirty="0">
              <a:solidFill>
                <a:prstClr val="black"/>
              </a:solidFill>
            </a:endParaRP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000" b="1" dirty="0">
                <a:solidFill>
                  <a:prstClr val="black"/>
                </a:solidFill>
                <a:ea typeface="Times New Roman"/>
              </a:rPr>
              <a:t>związane z tym uprawnienia określone w regulaminie konkursu</a:t>
            </a:r>
            <a:endParaRPr lang="en-GB" sz="2000" b="1" dirty="0">
              <a:solidFill>
                <a:prstClr val="black"/>
              </a:solidFill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8425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DSC_536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86"/>
          <a:stretch>
            <a:fillRect/>
          </a:stretch>
        </p:blipFill>
        <p:spPr bwMode="auto">
          <a:xfrm>
            <a:off x="138026" y="4565619"/>
            <a:ext cx="3085570" cy="1808685"/>
          </a:xfrm>
          <a:prstGeom prst="rect">
            <a:avLst/>
          </a:prstGeom>
          <a:solidFill>
            <a:srgbClr val="538135"/>
          </a:solidFill>
          <a:ln w="38100" cmpd="sng">
            <a:solidFill>
              <a:schemeClr val="accent6">
                <a:lumMod val="75000"/>
                <a:lumOff val="0"/>
              </a:schemeClr>
            </a:solidFill>
            <a:miter lim="800000"/>
            <a:headEnd/>
            <a:tailEnd/>
          </a:ln>
          <a:effectLst/>
        </p:spPr>
      </p:pic>
      <p:sp>
        <p:nvSpPr>
          <p:cNvPr id="4" name="Prostokąt 3"/>
          <p:cNvSpPr/>
          <p:nvPr/>
        </p:nvSpPr>
        <p:spPr>
          <a:xfrm>
            <a:off x="452582" y="1776980"/>
            <a:ext cx="1173941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</a:rPr>
              <a:t>Podlaski Konkurs Chemiczny 2023/24</a:t>
            </a:r>
            <a:endParaRPr lang="pl-PL" sz="2800" b="1" dirty="0">
              <a:solidFill>
                <a:srgbClr val="C00000"/>
              </a:solidFill>
            </a:endParaRPr>
          </a:p>
          <a:p>
            <a:pPr algn="ctr"/>
            <a:r>
              <a:rPr lang="pl-PL" sz="28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odbył </a:t>
            </a:r>
            <a:r>
              <a:rPr lang="pl-PL" sz="28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się pod patronatem honorowym:</a:t>
            </a:r>
          </a:p>
          <a:p>
            <a:pPr algn="ctr"/>
            <a:endParaRPr lang="pl-PL" sz="1200" b="1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/>
            <a:r>
              <a:rPr lang="pl-PL" sz="2800" b="1" dirty="0">
                <a:solidFill>
                  <a:srgbClr val="C00000"/>
                </a:solidFill>
                <a:cs typeface="Times New Roman" panose="02020603050405020304" pitchFamily="18" charset="0"/>
              </a:rPr>
              <a:t>Marszałka Województwa </a:t>
            </a:r>
            <a:r>
              <a:rPr lang="pl-PL" sz="28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Podlaskiego</a:t>
            </a:r>
          </a:p>
          <a:p>
            <a:pPr algn="ctr"/>
            <a:r>
              <a:rPr lang="pl-PL" sz="28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oraz </a:t>
            </a:r>
            <a:endParaRPr lang="pl-PL" sz="28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/>
            <a:r>
              <a:rPr lang="pl-PL" sz="2800" b="1" dirty="0">
                <a:solidFill>
                  <a:srgbClr val="C00000"/>
                </a:solidFill>
                <a:cs typeface="Times New Roman" panose="02020603050405020304" pitchFamily="18" charset="0"/>
              </a:rPr>
              <a:t>Jego Magnificencji Rektora </a:t>
            </a:r>
            <a:r>
              <a:rPr lang="pl-PL" sz="28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UwB</a:t>
            </a:r>
            <a:r>
              <a:rPr lang="pl-PL" sz="2800" b="1" dirty="0">
                <a:solidFill>
                  <a:srgbClr val="C00000"/>
                </a:solidFill>
                <a:cs typeface="Times New Roman" panose="02020603050405020304" pitchFamily="18" charset="0"/>
              </a:rPr>
              <a:t> prof. dr hab. Roberta W. Ciborowskiego</a:t>
            </a:r>
            <a:r>
              <a:rPr lang="pl-PL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pl-PL" dirty="0">
              <a:solidFill>
                <a:srgbClr val="C00000"/>
              </a:solidFill>
            </a:endParaRPr>
          </a:p>
          <a:p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833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554182" y="1736436"/>
            <a:ext cx="10326253" cy="426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l-PL" sz="36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ea typeface="Times New Roman"/>
              </a:rPr>
              <a:t>Kacper </a:t>
            </a:r>
            <a:r>
              <a:rPr lang="pl-PL" sz="3600" b="1" i="1" dirty="0" err="1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ea typeface="Times New Roman"/>
              </a:rPr>
              <a:t>Kuryś</a:t>
            </a:r>
            <a:endParaRPr lang="pl-PL" sz="3600" b="1" i="1" dirty="0" smtClean="0">
              <a:ln w="6731" cap="flat" cmpd="sng" algn="ctr">
                <a:solidFill>
                  <a:srgbClr val="FFFFFF"/>
                </a:solidFill>
                <a:prstDash val="solid"/>
                <a:round/>
              </a:ln>
              <a:solidFill>
                <a:srgbClr val="262626"/>
              </a:solidFill>
              <a:effectLst>
                <a:outerShdw dist="38100" dir="2700000" algn="bl">
                  <a:schemeClr val="accent5"/>
                </a:outerShdw>
              </a:effectLst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pl-PL" sz="2000" b="1" i="1" dirty="0" smtClean="0">
              <a:ln w="6731" cap="flat" cmpd="sng" algn="ctr">
                <a:solidFill>
                  <a:srgbClr val="FFFFFF"/>
                </a:solidFill>
                <a:prstDash val="solid"/>
                <a:round/>
              </a:ln>
              <a:solidFill>
                <a:srgbClr val="262626"/>
              </a:solidFill>
              <a:effectLst>
                <a:outerShdw dist="38100" dir="2700000" algn="bl">
                  <a:schemeClr val="accent5"/>
                </a:outerShdw>
              </a:effectLst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pl-PL" sz="20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ea typeface="Times New Roman"/>
              </a:rPr>
              <a:t>Miejsce I </a:t>
            </a:r>
            <a:endParaRPr lang="en-GB" sz="1000" dirty="0" smtClean="0"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en-GB" sz="1000" dirty="0">
              <a:ea typeface="Times New Roman"/>
            </a:endParaRP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400" u="sng" dirty="0">
                <a:ea typeface="Times New Roman"/>
              </a:rPr>
              <a:t>uczeń </a:t>
            </a:r>
            <a:r>
              <a:rPr lang="pl-PL" sz="2400" u="sng" dirty="0">
                <a:ea typeface="Calibri"/>
                <a:cs typeface="Times New Roman"/>
              </a:rPr>
              <a:t>II Liceum Ogólnokształcącego</a:t>
            </a:r>
            <a:r>
              <a:rPr lang="pl-PL" sz="2400" u="sng" dirty="0" smtClean="0">
                <a:ea typeface="Calibri"/>
                <a:cs typeface="Times New Roman"/>
              </a:rPr>
              <a:t> </a:t>
            </a:r>
            <a:r>
              <a:rPr lang="pl-PL" sz="2400" u="sng" dirty="0">
                <a:ea typeface="Calibri"/>
                <a:cs typeface="Times New Roman"/>
              </a:rPr>
              <a:t>w Białymstoku</a:t>
            </a:r>
            <a:endParaRPr lang="en-GB" sz="2400" u="sng" strike="sngStrike" dirty="0">
              <a:ea typeface="Times New Roman"/>
            </a:endParaRP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400" b="1" dirty="0">
                <a:ea typeface="Times New Roman"/>
              </a:rPr>
              <a:t>uzyskał tytuł laureata </a:t>
            </a:r>
            <a:r>
              <a:rPr lang="pl-PL" sz="2400" b="1" dirty="0" smtClean="0">
                <a:ea typeface="Times New Roman"/>
              </a:rPr>
              <a:t>w etapie finałowym </a:t>
            </a: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400" b="1" dirty="0" smtClean="0"/>
              <a:t>Podlaskiego Konkursu Chemicznego 2023/24 </a:t>
            </a:r>
            <a:endParaRPr lang="pl-PL" sz="2400" b="1" dirty="0" smtClean="0"/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400" b="1" dirty="0" smtClean="0"/>
              <a:t>oraz </a:t>
            </a: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400" b="1" dirty="0" smtClean="0">
                <a:ea typeface="Times New Roman"/>
              </a:rPr>
              <a:t>związane </a:t>
            </a:r>
            <a:r>
              <a:rPr lang="pl-PL" sz="2400" b="1" dirty="0">
                <a:ea typeface="Times New Roman"/>
              </a:rPr>
              <a:t>z tym uprawnienia określone w </a:t>
            </a:r>
            <a:r>
              <a:rPr lang="pl-PL" sz="2400" b="1" dirty="0" smtClean="0">
                <a:ea typeface="Times New Roman"/>
              </a:rPr>
              <a:t>regulaminie konkursu</a:t>
            </a:r>
            <a:endParaRPr lang="en-GB" sz="2400" b="1" dirty="0">
              <a:effectLst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65451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554182" y="1616364"/>
            <a:ext cx="10326253" cy="426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rgbClr val="4472C4"/>
                  </a:outerShdw>
                </a:effectLst>
                <a:ea typeface="Times New Roman"/>
              </a:rPr>
              <a:t>Natalia Szoka</a:t>
            </a:r>
            <a:r>
              <a:rPr lang="pl-PL" sz="36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rgbClr val="4472C4"/>
                  </a:outerShdw>
                </a:effectLst>
                <a:ea typeface="Times New Roman"/>
              </a:rPr>
              <a:t> </a:t>
            </a:r>
            <a:endParaRPr lang="pl-PL" sz="3600" b="1" i="1" dirty="0" smtClean="0">
              <a:ln w="6731" cap="flat" cmpd="sng" algn="ctr">
                <a:solidFill>
                  <a:srgbClr val="FFFFFF"/>
                </a:solidFill>
                <a:prstDash val="solid"/>
                <a:round/>
              </a:ln>
              <a:solidFill>
                <a:srgbClr val="262626"/>
              </a:solidFill>
              <a:effectLst>
                <a:outerShdw dist="38100" dir="2700000" algn="bl">
                  <a:srgbClr val="4472C4"/>
                </a:outerShdw>
              </a:effectLst>
              <a:ea typeface="Times New Roman"/>
            </a:endParaRPr>
          </a:p>
          <a:p>
            <a:pPr algn="ctr"/>
            <a:endParaRPr lang="pl-PL" sz="2000" b="1" i="1" dirty="0" smtClean="0">
              <a:ln w="6731" cap="flat" cmpd="sng" algn="ctr">
                <a:solidFill>
                  <a:srgbClr val="FFFFFF"/>
                </a:solidFill>
                <a:prstDash val="solid"/>
                <a:round/>
              </a:ln>
              <a:solidFill>
                <a:srgbClr val="262626"/>
              </a:solidFill>
              <a:effectLst>
                <a:outerShdw dist="38100" dir="2700000" algn="bl">
                  <a:srgbClr val="4472C4"/>
                </a:outerShdw>
              </a:effectLst>
              <a:ea typeface="Times New Roman"/>
            </a:endParaRPr>
          </a:p>
          <a:p>
            <a:pPr algn="ctr"/>
            <a:r>
              <a:rPr lang="pl-PL" sz="20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rgbClr val="4472C4"/>
                  </a:outerShdw>
                </a:effectLst>
                <a:ea typeface="Times New Roman"/>
              </a:rPr>
              <a:t>Miejsce II </a:t>
            </a:r>
            <a:endParaRPr lang="en-GB" sz="1000" dirty="0">
              <a:solidFill>
                <a:prstClr val="black"/>
              </a:solidFill>
              <a:ea typeface="Times New Roman"/>
            </a:endParaRPr>
          </a:p>
          <a:p>
            <a:pPr algn="ctr">
              <a:lnSpc>
                <a:spcPct val="150000"/>
              </a:lnSpc>
            </a:pPr>
            <a:endParaRPr lang="en-GB" sz="1000" dirty="0">
              <a:solidFill>
                <a:prstClr val="black"/>
              </a:solidFill>
              <a:ea typeface="Times New Roman"/>
            </a:endParaRP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400" u="sng" dirty="0" smtClean="0">
                <a:solidFill>
                  <a:prstClr val="black"/>
                </a:solidFill>
                <a:ea typeface="Times New Roman"/>
              </a:rPr>
              <a:t>uczennica </a:t>
            </a:r>
            <a:r>
              <a:rPr lang="pl-PL" sz="2400" u="sng" dirty="0" smtClean="0">
                <a:ea typeface="Calibri"/>
                <a:cs typeface="Times New Roman"/>
              </a:rPr>
              <a:t>I </a:t>
            </a:r>
            <a:r>
              <a:rPr lang="pl-PL" sz="2400" u="sng" dirty="0">
                <a:ea typeface="Calibri"/>
                <a:cs typeface="Times New Roman"/>
              </a:rPr>
              <a:t>Liceum Ogólnokształcącego w Białymstoku</a:t>
            </a:r>
            <a:endParaRPr lang="en-GB" sz="2400" u="sng" strike="sngStrike" dirty="0">
              <a:solidFill>
                <a:prstClr val="black"/>
              </a:solidFill>
              <a:ea typeface="Times New Roman"/>
            </a:endParaRP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400" b="1" dirty="0" smtClean="0">
                <a:solidFill>
                  <a:prstClr val="black"/>
                </a:solidFill>
                <a:ea typeface="Times New Roman"/>
              </a:rPr>
              <a:t>uzyskała </a:t>
            </a:r>
            <a:r>
              <a:rPr lang="pl-PL" sz="2400" b="1" dirty="0">
                <a:solidFill>
                  <a:prstClr val="black"/>
                </a:solidFill>
                <a:ea typeface="Times New Roman"/>
              </a:rPr>
              <a:t>tytuł laureata </a:t>
            </a:r>
            <a:r>
              <a:rPr lang="pl-PL" sz="2400" b="1" dirty="0" smtClean="0">
                <a:solidFill>
                  <a:prstClr val="black"/>
                </a:solidFill>
                <a:ea typeface="Times New Roman"/>
              </a:rPr>
              <a:t>w etapie finałowym </a:t>
            </a: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400" b="1" dirty="0"/>
              <a:t>Podlaskiego Konkursu Chemicznego 2023/24 </a:t>
            </a:r>
            <a:r>
              <a:rPr lang="pl-PL" sz="2400" b="1" dirty="0" smtClean="0">
                <a:solidFill>
                  <a:prstClr val="black"/>
                </a:solidFill>
              </a:rPr>
              <a:t> </a:t>
            </a:r>
            <a:endParaRPr lang="pl-PL" sz="2400" b="1" dirty="0" smtClean="0">
              <a:solidFill>
                <a:prstClr val="black"/>
              </a:solidFill>
            </a:endParaRP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400" b="1" dirty="0" smtClean="0">
                <a:solidFill>
                  <a:prstClr val="black"/>
                </a:solidFill>
              </a:rPr>
              <a:t>oraz </a:t>
            </a: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400" b="1" dirty="0" smtClean="0">
                <a:solidFill>
                  <a:prstClr val="black"/>
                </a:solidFill>
                <a:ea typeface="Times New Roman"/>
              </a:rPr>
              <a:t>związane </a:t>
            </a:r>
            <a:r>
              <a:rPr lang="pl-PL" sz="2400" b="1" dirty="0">
                <a:solidFill>
                  <a:prstClr val="black"/>
                </a:solidFill>
                <a:ea typeface="Times New Roman"/>
              </a:rPr>
              <a:t>z tym uprawnienia określone w </a:t>
            </a:r>
            <a:r>
              <a:rPr lang="pl-PL" sz="2400" b="1" dirty="0" smtClean="0">
                <a:solidFill>
                  <a:prstClr val="black"/>
                </a:solidFill>
                <a:ea typeface="Times New Roman"/>
              </a:rPr>
              <a:t>regulaminie konkursu</a:t>
            </a:r>
            <a:endParaRPr lang="en-GB" sz="2400" b="1" dirty="0">
              <a:solidFill>
                <a:prstClr val="black"/>
              </a:solidFill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528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554182" y="1801091"/>
            <a:ext cx="10326253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rgbClr val="4472C4"/>
                  </a:outerShdw>
                </a:effectLst>
                <a:ea typeface="Times New Roman"/>
              </a:rPr>
              <a:t>Martyna Łojewska </a:t>
            </a:r>
            <a:endParaRPr lang="pl-PL" sz="3600" b="1" i="1" dirty="0" smtClean="0">
              <a:ln w="6731" cap="flat" cmpd="sng" algn="ctr">
                <a:solidFill>
                  <a:srgbClr val="FFFFFF"/>
                </a:solidFill>
                <a:prstDash val="solid"/>
                <a:round/>
              </a:ln>
              <a:solidFill>
                <a:srgbClr val="262626"/>
              </a:solidFill>
              <a:effectLst>
                <a:outerShdw dist="38100" dir="2700000" algn="bl">
                  <a:srgbClr val="4472C4"/>
                </a:outerShdw>
              </a:effectLst>
              <a:ea typeface="Times New Roman"/>
            </a:endParaRPr>
          </a:p>
          <a:p>
            <a:pPr algn="ctr"/>
            <a:r>
              <a:rPr lang="pl-PL" sz="20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rgbClr val="4472C4"/>
                  </a:outerShdw>
                </a:effectLst>
                <a:ea typeface="Times New Roman"/>
              </a:rPr>
              <a:t>Miejsce III </a:t>
            </a:r>
            <a:endParaRPr lang="en-GB" sz="1000" dirty="0">
              <a:solidFill>
                <a:prstClr val="black"/>
              </a:solidFill>
              <a:ea typeface="Times New Roman"/>
            </a:endParaRPr>
          </a:p>
          <a:p>
            <a:pPr algn="ctr">
              <a:lnSpc>
                <a:spcPct val="150000"/>
              </a:lnSpc>
            </a:pPr>
            <a:endParaRPr lang="en-GB" sz="1000" dirty="0">
              <a:solidFill>
                <a:prstClr val="black"/>
              </a:solidFill>
              <a:ea typeface="Times New Roman"/>
            </a:endParaRP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400" u="sng" dirty="0" smtClean="0">
                <a:solidFill>
                  <a:prstClr val="black"/>
                </a:solidFill>
                <a:ea typeface="Times New Roman"/>
              </a:rPr>
              <a:t>uczennica </a:t>
            </a:r>
            <a:r>
              <a:rPr lang="pl-PL" sz="2400" u="sng" dirty="0">
                <a:ea typeface="Calibri"/>
                <a:cs typeface="Times New Roman"/>
              </a:rPr>
              <a:t>II Liceum Ogólnokształcącego w </a:t>
            </a:r>
            <a:r>
              <a:rPr lang="pl-PL" sz="2400" u="sng" dirty="0" smtClean="0">
                <a:ea typeface="Calibri"/>
                <a:cs typeface="Times New Roman"/>
              </a:rPr>
              <a:t>Białymstoku </a:t>
            </a:r>
            <a:endParaRPr lang="pl-PL" sz="2400" u="sng" dirty="0" smtClean="0">
              <a:ea typeface="Calibri"/>
              <a:cs typeface="Times New Roman"/>
            </a:endParaRP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400" b="1" dirty="0" smtClean="0">
                <a:solidFill>
                  <a:prstClr val="black"/>
                </a:solidFill>
                <a:ea typeface="Times New Roman"/>
              </a:rPr>
              <a:t>uzyskała </a:t>
            </a:r>
            <a:r>
              <a:rPr lang="pl-PL" sz="2400" b="1" dirty="0">
                <a:solidFill>
                  <a:prstClr val="black"/>
                </a:solidFill>
                <a:ea typeface="Times New Roman"/>
              </a:rPr>
              <a:t>tytuł laureata </a:t>
            </a:r>
            <a:r>
              <a:rPr lang="pl-PL" sz="2400" b="1" dirty="0" smtClean="0">
                <a:solidFill>
                  <a:prstClr val="black"/>
                </a:solidFill>
                <a:ea typeface="Times New Roman"/>
              </a:rPr>
              <a:t>w etapie finałowym </a:t>
            </a: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400" b="1" dirty="0"/>
              <a:t>Podlaskiego Konkursu Chemicznego 2023/24 </a:t>
            </a: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400" b="1" dirty="0" smtClean="0">
                <a:solidFill>
                  <a:prstClr val="black"/>
                </a:solidFill>
              </a:rPr>
              <a:t>oraz </a:t>
            </a:r>
            <a:endParaRPr lang="pl-PL" sz="2400" b="1" dirty="0" smtClean="0">
              <a:solidFill>
                <a:prstClr val="black"/>
              </a:solidFill>
            </a:endParaRP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400" b="1" dirty="0" smtClean="0">
                <a:solidFill>
                  <a:prstClr val="black"/>
                </a:solidFill>
                <a:ea typeface="Times New Roman"/>
              </a:rPr>
              <a:t>związane </a:t>
            </a:r>
            <a:r>
              <a:rPr lang="pl-PL" sz="2400" b="1" dirty="0">
                <a:solidFill>
                  <a:prstClr val="black"/>
                </a:solidFill>
                <a:ea typeface="Times New Roman"/>
              </a:rPr>
              <a:t>z tym uprawnienia określone w </a:t>
            </a:r>
            <a:r>
              <a:rPr lang="pl-PL" sz="2400" b="1" dirty="0" smtClean="0">
                <a:solidFill>
                  <a:prstClr val="black"/>
                </a:solidFill>
                <a:ea typeface="Times New Roman"/>
              </a:rPr>
              <a:t>regulaminie konkursu</a:t>
            </a:r>
            <a:endParaRPr lang="en-GB" sz="2400" b="1" dirty="0">
              <a:solidFill>
                <a:prstClr val="black"/>
              </a:solidFill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528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554182" y="1801091"/>
            <a:ext cx="10326253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rgbClr val="4472C4"/>
                  </a:outerShdw>
                </a:effectLst>
                <a:ea typeface="Times New Roman"/>
              </a:rPr>
              <a:t>Martyna Jaworowska </a:t>
            </a:r>
            <a:endParaRPr lang="pl-PL" sz="3600" b="1" i="1" dirty="0" smtClean="0">
              <a:ln w="6731" cap="flat" cmpd="sng" algn="ctr">
                <a:solidFill>
                  <a:srgbClr val="FFFFFF"/>
                </a:solidFill>
                <a:prstDash val="solid"/>
                <a:round/>
              </a:ln>
              <a:solidFill>
                <a:srgbClr val="262626"/>
              </a:solidFill>
              <a:effectLst>
                <a:outerShdw dist="38100" dir="2700000" algn="bl">
                  <a:srgbClr val="4472C4"/>
                </a:outerShdw>
              </a:effectLst>
              <a:ea typeface="Times New Roman"/>
            </a:endParaRPr>
          </a:p>
          <a:p>
            <a:pPr algn="ctr"/>
            <a:r>
              <a:rPr lang="pl-PL" sz="20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rgbClr val="4472C4"/>
                  </a:outerShdw>
                </a:effectLst>
                <a:ea typeface="Times New Roman"/>
              </a:rPr>
              <a:t>Miejsce </a:t>
            </a:r>
            <a:r>
              <a:rPr lang="pl-PL" sz="20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rgbClr val="4472C4"/>
                  </a:outerShdw>
                </a:effectLst>
                <a:ea typeface="Times New Roman"/>
              </a:rPr>
              <a:t>IV </a:t>
            </a:r>
            <a:endParaRPr lang="en-GB" sz="1000" dirty="0" smtClean="0">
              <a:solidFill>
                <a:prstClr val="black"/>
              </a:solidFill>
              <a:ea typeface="Times New Roman"/>
            </a:endParaRPr>
          </a:p>
          <a:p>
            <a:pPr algn="ctr">
              <a:lnSpc>
                <a:spcPct val="150000"/>
              </a:lnSpc>
            </a:pPr>
            <a:endParaRPr lang="en-GB" sz="1000" dirty="0">
              <a:solidFill>
                <a:prstClr val="black"/>
              </a:solidFill>
              <a:ea typeface="Times New Roman"/>
            </a:endParaRP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400" u="sng" dirty="0" smtClean="0">
                <a:solidFill>
                  <a:prstClr val="black"/>
                </a:solidFill>
                <a:ea typeface="Times New Roman"/>
              </a:rPr>
              <a:t>uczennica </a:t>
            </a:r>
            <a:r>
              <a:rPr lang="pl-PL" sz="2400" u="sng" dirty="0" smtClean="0">
                <a:solidFill>
                  <a:prstClr val="black"/>
                </a:solidFill>
                <a:ea typeface="Calibri"/>
                <a:cs typeface="Times New Roman"/>
              </a:rPr>
              <a:t>II </a:t>
            </a:r>
            <a:r>
              <a:rPr lang="pl-PL" sz="2400" u="sng" dirty="0">
                <a:solidFill>
                  <a:prstClr val="black"/>
                </a:solidFill>
                <a:ea typeface="Calibri"/>
                <a:cs typeface="Times New Roman"/>
              </a:rPr>
              <a:t>Liceum Ogólnokształcącego w Białymstoku</a:t>
            </a:r>
            <a:endParaRPr lang="pl-PL" sz="2400" u="sng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400" b="1" dirty="0" smtClean="0">
                <a:solidFill>
                  <a:prstClr val="black"/>
                </a:solidFill>
                <a:ea typeface="Times New Roman"/>
              </a:rPr>
              <a:t>uzyskała </a:t>
            </a:r>
            <a:r>
              <a:rPr lang="pl-PL" sz="2400" b="1" dirty="0">
                <a:solidFill>
                  <a:prstClr val="black"/>
                </a:solidFill>
                <a:ea typeface="Times New Roman"/>
              </a:rPr>
              <a:t>tytuł laureata </a:t>
            </a:r>
            <a:r>
              <a:rPr lang="pl-PL" sz="2400" b="1" dirty="0" smtClean="0">
                <a:solidFill>
                  <a:prstClr val="black"/>
                </a:solidFill>
                <a:ea typeface="Times New Roman"/>
              </a:rPr>
              <a:t>w etapie finałowym </a:t>
            </a: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400" b="1" dirty="0"/>
              <a:t>Podlaskiego Konkursu Chemicznego 2023/24 </a:t>
            </a: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400" b="1" dirty="0" smtClean="0">
                <a:solidFill>
                  <a:prstClr val="black"/>
                </a:solidFill>
              </a:rPr>
              <a:t>oraz </a:t>
            </a:r>
            <a:endParaRPr lang="pl-PL" sz="2400" b="1" dirty="0" smtClean="0">
              <a:solidFill>
                <a:prstClr val="black"/>
              </a:solidFill>
            </a:endParaRP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400" b="1" dirty="0" smtClean="0">
                <a:solidFill>
                  <a:prstClr val="black"/>
                </a:solidFill>
                <a:ea typeface="Times New Roman"/>
              </a:rPr>
              <a:t>związane </a:t>
            </a:r>
            <a:r>
              <a:rPr lang="pl-PL" sz="2400" b="1" dirty="0">
                <a:solidFill>
                  <a:prstClr val="black"/>
                </a:solidFill>
                <a:ea typeface="Times New Roman"/>
              </a:rPr>
              <a:t>z tym uprawnienia określone w </a:t>
            </a:r>
            <a:r>
              <a:rPr lang="pl-PL" sz="2400" b="1" dirty="0" smtClean="0">
                <a:solidFill>
                  <a:prstClr val="black"/>
                </a:solidFill>
                <a:ea typeface="Times New Roman"/>
              </a:rPr>
              <a:t>regulaminie konkursu</a:t>
            </a:r>
            <a:endParaRPr lang="en-GB" sz="2400" b="1" dirty="0">
              <a:solidFill>
                <a:prstClr val="black"/>
              </a:solidFill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2819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601" y="1896089"/>
            <a:ext cx="11083635" cy="4101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l-PL" sz="4000" b="1" dirty="0" smtClean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Times New Roman"/>
                <a:ea typeface="Times New Roman"/>
              </a:rPr>
              <a:t>Laureat</a:t>
            </a:r>
            <a:endParaRPr lang="en-GB" sz="1050" dirty="0" smtClean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pl-PL" sz="105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 </a:t>
            </a:r>
            <a:endParaRPr lang="en-GB" sz="1050" dirty="0" smtClean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sz="40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Amelia </a:t>
            </a:r>
            <a:r>
              <a:rPr lang="pl-PL" sz="4000" b="1" i="1" dirty="0" err="1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Mielech</a:t>
            </a:r>
            <a:endParaRPr lang="en-GB" sz="105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sz="2000" dirty="0">
                <a:latin typeface="Times New Roman"/>
                <a:ea typeface="Times New Roman"/>
              </a:rPr>
              <a:t> </a:t>
            </a:r>
            <a:endParaRPr lang="en-GB" sz="200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000" b="1" dirty="0" smtClean="0">
                <a:solidFill>
                  <a:prstClr val="black"/>
                </a:solidFill>
                <a:ea typeface="Times New Roman"/>
              </a:rPr>
              <a:t>uzyskała </a:t>
            </a:r>
            <a:r>
              <a:rPr lang="pl-PL" sz="2000" b="1" dirty="0">
                <a:solidFill>
                  <a:prstClr val="black"/>
                </a:solidFill>
                <a:ea typeface="Times New Roman"/>
              </a:rPr>
              <a:t>tytuł laureata w etapie finałowym </a:t>
            </a: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000" b="1" dirty="0"/>
              <a:t>Podlaskiego Konkursu Chemicznego 2023/24 </a:t>
            </a: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000" b="1" dirty="0" smtClean="0">
                <a:solidFill>
                  <a:prstClr val="black"/>
                </a:solidFill>
              </a:rPr>
              <a:t>oraz </a:t>
            </a:r>
            <a:endParaRPr lang="pl-PL" sz="2000" b="1" dirty="0">
              <a:solidFill>
                <a:prstClr val="black"/>
              </a:solidFill>
            </a:endParaRP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000" b="1" dirty="0">
                <a:solidFill>
                  <a:prstClr val="black"/>
                </a:solidFill>
                <a:ea typeface="Times New Roman"/>
              </a:rPr>
              <a:t>związane z tym uprawnienia określone w regulaminie konkursu</a:t>
            </a:r>
            <a:endParaRPr lang="en-GB" sz="2000" b="1" dirty="0">
              <a:solidFill>
                <a:prstClr val="black"/>
              </a:solidFill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1476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601" y="1896089"/>
            <a:ext cx="11083635" cy="4101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l-PL" sz="4000" b="1" dirty="0" smtClean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Times New Roman"/>
                <a:ea typeface="Times New Roman"/>
              </a:rPr>
              <a:t>Laureat</a:t>
            </a:r>
            <a:endParaRPr lang="en-GB" sz="1050" dirty="0" smtClean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pl-PL" sz="105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 </a:t>
            </a:r>
            <a:endParaRPr lang="en-GB" sz="1050" dirty="0" smtClean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sz="40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Zofia Rowińska</a:t>
            </a:r>
            <a:endParaRPr lang="en-GB" sz="105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sz="2000" dirty="0">
                <a:latin typeface="Times New Roman"/>
                <a:ea typeface="Times New Roman"/>
              </a:rPr>
              <a:t> </a:t>
            </a:r>
            <a:endParaRPr lang="en-GB" sz="200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000" b="1" dirty="0" smtClean="0">
                <a:solidFill>
                  <a:prstClr val="black"/>
                </a:solidFill>
                <a:ea typeface="Times New Roman"/>
              </a:rPr>
              <a:t>uzyskała </a:t>
            </a:r>
            <a:r>
              <a:rPr lang="pl-PL" sz="2000" b="1" dirty="0">
                <a:solidFill>
                  <a:prstClr val="black"/>
                </a:solidFill>
                <a:ea typeface="Times New Roman"/>
              </a:rPr>
              <a:t>tytuł laureata w etapie finałowym </a:t>
            </a: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000" b="1" dirty="0"/>
              <a:t>Podlaskiego Konkursu Chemicznego 2023/24 </a:t>
            </a: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000" b="1" dirty="0" smtClean="0">
                <a:solidFill>
                  <a:prstClr val="black"/>
                </a:solidFill>
              </a:rPr>
              <a:t>oraz </a:t>
            </a:r>
            <a:endParaRPr lang="pl-PL" sz="2000" b="1" dirty="0">
              <a:solidFill>
                <a:prstClr val="black"/>
              </a:solidFill>
            </a:endParaRP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000" b="1" dirty="0">
                <a:solidFill>
                  <a:prstClr val="black"/>
                </a:solidFill>
                <a:ea typeface="Times New Roman"/>
              </a:rPr>
              <a:t>związane z tym uprawnienia określone w regulaminie konkursu</a:t>
            </a:r>
            <a:endParaRPr lang="en-GB" sz="2000" b="1" dirty="0">
              <a:solidFill>
                <a:prstClr val="black"/>
              </a:solidFill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017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601" y="1896089"/>
            <a:ext cx="11083635" cy="4101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l-PL" sz="4000" b="1" dirty="0" smtClean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Times New Roman"/>
                <a:ea typeface="Times New Roman"/>
              </a:rPr>
              <a:t>Laureat</a:t>
            </a:r>
            <a:endParaRPr lang="en-GB" sz="1050" dirty="0" smtClean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pl-PL" sz="105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 </a:t>
            </a:r>
            <a:endParaRPr lang="en-GB" sz="1050" dirty="0" smtClean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sz="40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Julia Stańczuk</a:t>
            </a:r>
            <a:endParaRPr lang="en-GB" sz="105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sz="2000" dirty="0">
                <a:latin typeface="Times New Roman"/>
                <a:ea typeface="Times New Roman"/>
              </a:rPr>
              <a:t> </a:t>
            </a:r>
            <a:endParaRPr lang="en-GB" sz="200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000" b="1" dirty="0" smtClean="0">
                <a:solidFill>
                  <a:prstClr val="black"/>
                </a:solidFill>
                <a:ea typeface="Times New Roman"/>
              </a:rPr>
              <a:t>uzyskała </a:t>
            </a:r>
            <a:r>
              <a:rPr lang="pl-PL" sz="2000" b="1" dirty="0">
                <a:solidFill>
                  <a:prstClr val="black"/>
                </a:solidFill>
                <a:ea typeface="Times New Roman"/>
              </a:rPr>
              <a:t>tytuł laureata w etapie finałowym </a:t>
            </a: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000" b="1" dirty="0"/>
              <a:t>Podlaskiego Konkursu Chemicznego 2023/24 </a:t>
            </a: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000" b="1" dirty="0" smtClean="0">
                <a:solidFill>
                  <a:prstClr val="black"/>
                </a:solidFill>
              </a:rPr>
              <a:t>oraz </a:t>
            </a:r>
            <a:endParaRPr lang="pl-PL" sz="2000" b="1" dirty="0">
              <a:solidFill>
                <a:prstClr val="black"/>
              </a:solidFill>
            </a:endParaRP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2000" b="1" dirty="0">
                <a:solidFill>
                  <a:prstClr val="black"/>
                </a:solidFill>
                <a:ea typeface="Times New Roman"/>
              </a:rPr>
              <a:t>związane z tym uprawnienia określone w regulaminie konkursu</a:t>
            </a:r>
            <a:endParaRPr lang="en-GB" sz="2000" b="1" dirty="0">
              <a:solidFill>
                <a:prstClr val="black"/>
              </a:solidFill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6658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149</Words>
  <Application>Microsoft Office PowerPoint</Application>
  <PresentationFormat>Panoramiczny</PresentationFormat>
  <Paragraphs>80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pw</dc:creator>
  <cp:lastModifiedBy>HP Inc.</cp:lastModifiedBy>
  <cp:revision>47</cp:revision>
  <dcterms:created xsi:type="dcterms:W3CDTF">2017-05-22T07:22:18Z</dcterms:created>
  <dcterms:modified xsi:type="dcterms:W3CDTF">2024-03-11T13:21:21Z</dcterms:modified>
</cp:coreProperties>
</file>