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75" r:id="rId4"/>
    <p:sldId id="278" r:id="rId5"/>
    <p:sldId id="293" r:id="rId6"/>
    <p:sldId id="279" r:id="rId7"/>
    <p:sldId id="294" r:id="rId8"/>
    <p:sldId id="280" r:id="rId9"/>
    <p:sldId id="295" r:id="rId10"/>
    <p:sldId id="283" r:id="rId11"/>
    <p:sldId id="296" r:id="rId12"/>
    <p:sldId id="299" r:id="rId13"/>
    <p:sldId id="281" r:id="rId14"/>
    <p:sldId id="297" r:id="rId15"/>
    <p:sldId id="284" r:id="rId16"/>
    <p:sldId id="298" r:id="rId17"/>
    <p:sldId id="285" r:id="rId18"/>
    <p:sldId id="286" r:id="rId19"/>
    <p:sldId id="282" r:id="rId20"/>
    <p:sldId id="290" r:id="rId21"/>
    <p:sldId id="291" r:id="rId22"/>
    <p:sldId id="292" r:id="rId23"/>
    <p:sldId id="276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4" autoAdjust="0"/>
    <p:restoredTop sz="94660"/>
  </p:normalViewPr>
  <p:slideViewPr>
    <p:cSldViewPr snapToGrid="0">
      <p:cViewPr varScale="1">
        <p:scale>
          <a:sx n="88" d="100"/>
          <a:sy n="88" d="100"/>
        </p:scale>
        <p:origin x="108" y="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5A301-2EB8-42FC-ABB0-C2F49B556C1B}" type="datetimeFigureOut">
              <a:rPr lang="pl-PL" smtClean="0"/>
              <a:t>23.06.2026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98C01-61C2-47EB-9157-940DF13B2C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430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5A301-2EB8-42FC-ABB0-C2F49B556C1B}" type="datetimeFigureOut">
              <a:rPr lang="pl-PL" smtClean="0"/>
              <a:t>23.06.2026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98C01-61C2-47EB-9157-940DF13B2C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404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5A301-2EB8-42FC-ABB0-C2F49B556C1B}" type="datetimeFigureOut">
              <a:rPr lang="pl-PL" smtClean="0"/>
              <a:t>23.06.2026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98C01-61C2-47EB-9157-940DF13B2C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674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5A301-2EB8-42FC-ABB0-C2F49B556C1B}" type="datetimeFigureOut">
              <a:rPr lang="pl-PL" smtClean="0"/>
              <a:t>23.06.2026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98C01-61C2-47EB-9157-940DF13B2C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76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5A301-2EB8-42FC-ABB0-C2F49B556C1B}" type="datetimeFigureOut">
              <a:rPr lang="pl-PL" smtClean="0"/>
              <a:t>23.06.2026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98C01-61C2-47EB-9157-940DF13B2C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368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5A301-2EB8-42FC-ABB0-C2F49B556C1B}" type="datetimeFigureOut">
              <a:rPr lang="pl-PL" smtClean="0"/>
              <a:t>23.06.2026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98C01-61C2-47EB-9157-940DF13B2C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321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5A301-2EB8-42FC-ABB0-C2F49B556C1B}" type="datetimeFigureOut">
              <a:rPr lang="pl-PL" smtClean="0"/>
              <a:t>23.06.2026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98C01-61C2-47EB-9157-940DF13B2C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976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5A301-2EB8-42FC-ABB0-C2F49B556C1B}" type="datetimeFigureOut">
              <a:rPr lang="pl-PL" smtClean="0"/>
              <a:t>23.06.2026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98C01-61C2-47EB-9157-940DF13B2C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527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5A301-2EB8-42FC-ABB0-C2F49B556C1B}" type="datetimeFigureOut">
              <a:rPr lang="pl-PL" smtClean="0"/>
              <a:t>23.06.2026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98C01-61C2-47EB-9157-940DF13B2C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680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5A301-2EB8-42FC-ABB0-C2F49B556C1B}" type="datetimeFigureOut">
              <a:rPr lang="pl-PL" smtClean="0"/>
              <a:t>23.06.2026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98C01-61C2-47EB-9157-940DF13B2C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542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5A301-2EB8-42FC-ABB0-C2F49B556C1B}" type="datetimeFigureOut">
              <a:rPr lang="pl-PL" smtClean="0"/>
              <a:t>23.06.2026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98C01-61C2-47EB-9157-940DF13B2C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314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5A301-2EB8-42FC-ABB0-C2F49B556C1B}" type="datetimeFigureOut">
              <a:rPr lang="pl-PL" smtClean="0"/>
              <a:t>23.06.2026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98C01-61C2-47EB-9157-940DF13B2C5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5194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NUL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NUL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NUL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NUL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41" y="2969368"/>
            <a:ext cx="7232674" cy="2895101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63193" y="1714298"/>
            <a:ext cx="822475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3200" b="1" dirty="0"/>
              <a:t>XII </a:t>
            </a:r>
            <a:r>
              <a:rPr lang="en-US" sz="3200" b="1" dirty="0" err="1"/>
              <a:t>Podlaski</a:t>
            </a:r>
            <a:r>
              <a:rPr lang="en-US" sz="3200" b="1" dirty="0"/>
              <a:t> </a:t>
            </a:r>
            <a:r>
              <a:rPr lang="en-US" sz="3200" b="1" dirty="0" err="1"/>
              <a:t>Konkurs</a:t>
            </a:r>
            <a:r>
              <a:rPr lang="en-US" sz="3200" b="1" dirty="0"/>
              <a:t> </a:t>
            </a:r>
            <a:r>
              <a:rPr lang="en-US" sz="3200" b="1" dirty="0" err="1"/>
              <a:t>Chemiczny</a:t>
            </a:r>
            <a:r>
              <a:rPr lang="en-US" sz="3200" b="1" dirty="0"/>
              <a:t> </a:t>
            </a:r>
            <a:r>
              <a:rPr lang="pl-PL" sz="3200" b="1" dirty="0"/>
              <a:t>edycja </a:t>
            </a:r>
            <a:r>
              <a:rPr lang="en-US" sz="3200" b="1" dirty="0"/>
              <a:t>202</a:t>
            </a:r>
            <a:r>
              <a:rPr lang="pl-PL" sz="3200" b="1" dirty="0"/>
              <a:t>5</a:t>
            </a:r>
            <a:r>
              <a:rPr lang="en-US" sz="3200" b="1" dirty="0"/>
              <a:t>/2</a:t>
            </a:r>
            <a:r>
              <a:rPr lang="pl-PL" sz="3200" b="1" dirty="0"/>
              <a:t>6</a:t>
            </a:r>
          </a:p>
          <a:p>
            <a:pPr algn="ctr"/>
            <a:r>
              <a:rPr lang="pl-PL" sz="3200" b="1" dirty="0"/>
              <a:t>Wręczenie Nagród 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8122" y="2888673"/>
            <a:ext cx="2892669" cy="289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11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355867" y="2067126"/>
            <a:ext cx="709380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rgbClr val="C00000"/>
                </a:solidFill>
                <a:cs typeface="Times New Roman" panose="02020603050405020304" pitchFamily="18" charset="0"/>
              </a:rPr>
              <a:t>XII Podlaski Konkurs Chemiczny odbywa się pod Patronatem Honorowym </a:t>
            </a:r>
          </a:p>
          <a:p>
            <a:pPr algn="ctr"/>
            <a:r>
              <a:rPr lang="pl-PL" sz="2800" b="1" dirty="0">
                <a:solidFill>
                  <a:srgbClr val="C00000"/>
                </a:solidFill>
                <a:cs typeface="Times New Roman" panose="02020603050405020304" pitchFamily="18" charset="0"/>
              </a:rPr>
              <a:t>Marszałka Województwa Podlaskiego</a:t>
            </a:r>
          </a:p>
          <a:p>
            <a:pPr algn="ctr"/>
            <a:endParaRPr lang="pl-PL" sz="28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ctr"/>
            <a:endParaRPr lang="pl-PL" sz="28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ctr"/>
            <a:endParaRPr lang="pl-PL" sz="28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ctr"/>
            <a:endParaRPr lang="pl-PL" sz="28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9" name="Obi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4409083"/>
              </p:ext>
            </p:extLst>
          </p:nvPr>
        </p:nvGraphicFramePr>
        <p:xfrm>
          <a:off x="9010659" y="1551197"/>
          <a:ext cx="2988759" cy="42291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5667124" imgH="8019903" progId="Acrobat.Document.DC">
                  <p:embed/>
                </p:oleObj>
              </mc:Choice>
              <mc:Fallback>
                <p:oleObj name="Acrobat Document" r:id="rId3" imgW="5667124" imgH="8019903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10659" y="1551197"/>
                        <a:ext cx="2988759" cy="4229118"/>
                      </a:xfrm>
                      <a:prstGeom prst="rect">
                        <a:avLst/>
                      </a:prstGeom>
                      <a:ln>
                        <a:solidFill>
                          <a:srgbClr val="0070C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Obraz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088" y="3842238"/>
            <a:ext cx="2025361" cy="21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83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152400" y="1878379"/>
            <a:ext cx="6257192" cy="306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pl-PL" b="1" dirty="0">
                <a:solidFill>
                  <a:srgbClr val="C00000"/>
                </a:solidFill>
                <a:cs typeface="Times New Roman" panose="02020603050405020304" pitchFamily="18" charset="0"/>
              </a:rPr>
              <a:t>XII Podlaski Konkurs Chemiczny </a:t>
            </a:r>
          </a:p>
          <a:p>
            <a:pPr marL="0" indent="0" algn="ctr">
              <a:buNone/>
            </a:pPr>
            <a:r>
              <a:rPr lang="pl-PL" b="1" dirty="0">
                <a:solidFill>
                  <a:srgbClr val="C00000"/>
                </a:solidFill>
                <a:cs typeface="Times New Roman" panose="02020603050405020304" pitchFamily="18" charset="0"/>
              </a:rPr>
              <a:t>odbywa się </a:t>
            </a:r>
          </a:p>
          <a:p>
            <a:pPr marL="0" indent="0" algn="ctr">
              <a:buNone/>
            </a:pPr>
            <a:r>
              <a:rPr lang="pl-PL" b="1" dirty="0">
                <a:solidFill>
                  <a:srgbClr val="C00000"/>
                </a:solidFill>
                <a:cs typeface="Times New Roman" panose="02020603050405020304" pitchFamily="18" charset="0"/>
              </a:rPr>
              <a:t> pod Patronatem Honorowym </a:t>
            </a:r>
          </a:p>
          <a:p>
            <a:pPr marL="0" indent="0" algn="ctr">
              <a:buNone/>
            </a:pPr>
            <a:r>
              <a:rPr lang="pl-PL" b="1" dirty="0">
                <a:solidFill>
                  <a:srgbClr val="C00000"/>
                </a:solidFill>
                <a:cs typeface="Times New Roman" panose="02020603050405020304" pitchFamily="18" charset="0"/>
              </a:rPr>
              <a:t>Jego Magnificencji Rektora </a:t>
            </a:r>
            <a:r>
              <a:rPr lang="pl-PL" b="1" dirty="0" err="1">
                <a:solidFill>
                  <a:srgbClr val="C00000"/>
                </a:solidFill>
                <a:cs typeface="Times New Roman" panose="02020603050405020304" pitchFamily="18" charset="0"/>
              </a:rPr>
              <a:t>UwB</a:t>
            </a:r>
            <a:r>
              <a:rPr lang="pl-PL" b="1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pl-PL" b="1" i="1" dirty="0">
                <a:solidFill>
                  <a:srgbClr val="C00000"/>
                </a:solidFill>
              </a:rPr>
              <a:t>Prof. dr hab. Mariusza Popławskiego </a:t>
            </a:r>
            <a:endParaRPr lang="en-US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en-GB" b="1" dirty="0">
              <a:solidFill>
                <a:srgbClr val="C00000"/>
              </a:solidFill>
            </a:endParaRP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371" y="2125015"/>
            <a:ext cx="3303429" cy="330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28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1948874" y="1172315"/>
            <a:ext cx="10243126" cy="4938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pl-PL" sz="6000" b="1" dirty="0">
                <a:ln w="6731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Miejsce I </a:t>
            </a:r>
          </a:p>
          <a:p>
            <a:pPr algn="ctr">
              <a:lnSpc>
                <a:spcPct val="150000"/>
              </a:lnSpc>
            </a:pPr>
            <a:r>
              <a:rPr lang="en-US" sz="48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Emilia </a:t>
            </a:r>
            <a:r>
              <a:rPr lang="en-US" sz="4400" b="1" i="0" u="none" strike="noStrike" baseline="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Pełkowska</a:t>
            </a:r>
            <a:endParaRPr lang="pl-PL" sz="4400" b="1" i="0" u="none" strike="noStrike" baseline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pl-PL" sz="44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I LO w Białymstoku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b="1" dirty="0">
                <a:solidFill>
                  <a:srgbClr val="C00000"/>
                </a:solidFill>
                <a:ea typeface="Times New Roman"/>
              </a:rPr>
              <a:t>uzyskała tytuł laureata w etapie finałowym </a:t>
            </a:r>
            <a:r>
              <a:rPr lang="pl-PL" b="1" dirty="0">
                <a:solidFill>
                  <a:srgbClr val="C00000"/>
                </a:solidFill>
              </a:rPr>
              <a:t>Podlaskiego Konkursu Chemicznego 2025/26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b="1" dirty="0">
                <a:solidFill>
                  <a:srgbClr val="C00000"/>
                </a:solidFill>
              </a:rPr>
              <a:t>oraz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b="1" dirty="0">
                <a:solidFill>
                  <a:srgbClr val="C00000"/>
                </a:solidFill>
                <a:ea typeface="Times New Roman"/>
              </a:rPr>
              <a:t>związane z tym uprawnienia określone w regulaminie konkursu</a:t>
            </a:r>
            <a:endParaRPr lang="en-GB" b="1" dirty="0">
              <a:solidFill>
                <a:srgbClr val="C00000"/>
              </a:solidFill>
              <a:effectLst/>
              <a:ea typeface="Times New Roman"/>
            </a:endParaRPr>
          </a:p>
        </p:txBody>
      </p:sp>
      <p:pic>
        <p:nvPicPr>
          <p:cNvPr id="5" name="Symbol zastępczy zawartości 4" descr="Obraz zawierający tekst, zrzut ekranu, plakat, design&#10;&#10;Zawartość wygenerowana przez AI może być niepoprawna.">
            <a:extLst>
              <a:ext uri="{FF2B5EF4-FFF2-40B4-BE49-F238E27FC236}">
                <a16:creationId xmlns:a16="http://schemas.microsoft.com/office/drawing/2014/main" id="{1F160C56-732F-11B8-7577-70669D3ADB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131"/>
            <a:ext cx="2225964" cy="52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81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glitter pattern="hexagon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769340-9B99-C6C1-0488-E642AA468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861A78E-3C40-44D0-A466-D627EC106A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4372"/>
            <a:ext cx="6527007" cy="435133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1F093A6-F733-E959-5574-4254B65E57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040" y="1948543"/>
            <a:ext cx="6643960" cy="489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6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2225964" y="1501058"/>
            <a:ext cx="9966036" cy="4430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4000" b="1" dirty="0">
                <a:ln w="6731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Miejsce II </a:t>
            </a:r>
          </a:p>
          <a:p>
            <a:pPr algn="ctr"/>
            <a:r>
              <a:rPr lang="en-US" sz="4000" b="0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000" b="0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40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Iwan Nesteruk </a:t>
            </a:r>
            <a:r>
              <a:rPr lang="en-US" sz="4000" b="0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algn="ctr"/>
            <a:r>
              <a:rPr lang="en-US" sz="4000" b="0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000" b="0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US" sz="40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LO w </a:t>
            </a:r>
            <a:r>
              <a:rPr lang="en-US" sz="4000" b="1" i="0" u="none" strike="noStrike" baseline="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Białymstoku</a:t>
            </a:r>
            <a:r>
              <a:rPr lang="en-US" sz="40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pl-PL" sz="4000" b="1" i="0" u="none" strike="noStrike" baseline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pl-PL" sz="4000" b="1" i="0" u="none" strike="noStrike" baseline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en-GB" sz="1000" dirty="0">
              <a:ea typeface="Times New Roman"/>
            </a:endParaRP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ea typeface="Times New Roman"/>
              </a:rPr>
              <a:t>uzyskał tytuł laureata w etapie finałowym </a:t>
            </a:r>
            <a:r>
              <a:rPr lang="pl-PL" sz="2000" b="1" dirty="0"/>
              <a:t>Podlaskiego Konkursu Chemicznego 2025/26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/>
              <a:t>oraz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ea typeface="Times New Roman"/>
              </a:rPr>
              <a:t>związane z tym uprawnienia określone w regulaminie konkursu</a:t>
            </a:r>
            <a:endParaRPr lang="en-GB" sz="2000" b="1" dirty="0">
              <a:ea typeface="Times New Roman"/>
            </a:endParaRPr>
          </a:p>
        </p:txBody>
      </p:sp>
      <p:pic>
        <p:nvPicPr>
          <p:cNvPr id="2" name="Symbol zastępczy zawartości 4" descr="Obraz zawierający tekst, zrzut ekranu, plakat, design&#10;&#10;Zawartość wygenerowana przez AI może być niepoprawna.">
            <a:extLst>
              <a:ext uri="{FF2B5EF4-FFF2-40B4-BE49-F238E27FC236}">
                <a16:creationId xmlns:a16="http://schemas.microsoft.com/office/drawing/2014/main" id="{E1A044D8-AE74-A5D1-B744-CF4B556407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131"/>
            <a:ext cx="2225964" cy="52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7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glitter pattern="hexagon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A0B355-A373-FFAD-CDDA-DFC20E0E0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E554472-EE14-8BA7-3437-13941E764B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6527007" cy="435133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37DD96BE-7D6B-3B88-FD81-FBD8886340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994" y="1461633"/>
            <a:ext cx="6527006" cy="447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5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2225964" y="1891968"/>
            <a:ext cx="9966036" cy="4168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i="1" dirty="0">
                <a:ln w="6731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Miejsce III </a:t>
            </a:r>
            <a:endParaRPr lang="en-GB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 algn="ctr"/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Szymon Rybiński </a:t>
            </a:r>
          </a:p>
          <a:p>
            <a:pPr algn="ctr"/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 LO w Białymstoku </a:t>
            </a:r>
          </a:p>
          <a:p>
            <a:pPr algn="ctr"/>
            <a:endParaRPr lang="pl-P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l-PL" dirty="0"/>
              <a:t>	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ea typeface="Times New Roman"/>
              </a:rPr>
              <a:t>uzyskał tytuł laureata w etapie finałowym </a:t>
            </a:r>
            <a:r>
              <a:rPr lang="pl-PL" sz="2000" b="1" dirty="0"/>
              <a:t>Podlaskiego Konkursu Chemicznego 2025/26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</a:rPr>
              <a:t>oraz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  <a:ea typeface="Times New Roman"/>
              </a:rPr>
              <a:t>związane z tym uprawnienia określone w regulaminie konkursu</a:t>
            </a:r>
            <a:endParaRPr lang="en-GB" sz="2000" b="1" dirty="0">
              <a:solidFill>
                <a:prstClr val="black"/>
              </a:solidFill>
              <a:ea typeface="Times New Roman"/>
            </a:endParaRPr>
          </a:p>
        </p:txBody>
      </p:sp>
      <p:pic>
        <p:nvPicPr>
          <p:cNvPr id="2" name="Symbol zastępczy zawartości 4" descr="Obraz zawierający tekst, zrzut ekranu, plakat, design&#10;&#10;Zawartość wygenerowana przez AI może być niepoprawna.">
            <a:extLst>
              <a:ext uri="{FF2B5EF4-FFF2-40B4-BE49-F238E27FC236}">
                <a16:creationId xmlns:a16="http://schemas.microsoft.com/office/drawing/2014/main" id="{58AAB109-EC96-600E-4563-1CC6AAE3C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131"/>
            <a:ext cx="2225964" cy="52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4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F0B9EC-9A85-8A86-E893-FEF3EB956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C29D649-6026-AFDC-A89D-89679649D6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7"/>
            <a:ext cx="6825343" cy="455022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6BD0AB0-150F-835C-6C36-9273645CB7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65" y="1828800"/>
            <a:ext cx="5646909" cy="397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1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0CE34-8175-ADEB-1555-B6AACF33D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22BA441A-8B8F-17C4-F03D-2641F9BF7450}"/>
              </a:ext>
            </a:extLst>
          </p:cNvPr>
          <p:cNvSpPr/>
          <p:nvPr/>
        </p:nvSpPr>
        <p:spPr>
          <a:xfrm>
            <a:off x="2225964" y="2019154"/>
            <a:ext cx="9966036" cy="3984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i="1" dirty="0">
                <a:ln w="6731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62626"/>
                </a:solidFill>
                <a:effectLst>
                  <a:outerShdw dist="38100" dir="2700000" algn="bl">
                    <a:srgbClr val="4472C4"/>
                  </a:outerShdw>
                </a:effectLst>
                <a:ea typeface="Times New Roman"/>
              </a:rPr>
              <a:t>  </a:t>
            </a:r>
            <a:r>
              <a:rPr lang="pl-PL" sz="4000" b="1" i="1" dirty="0">
                <a:ln w="6731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Miejsce IV </a:t>
            </a:r>
            <a:endParaRPr lang="en-GB" sz="4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 algn="ctr"/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Mateusz Paździor </a:t>
            </a:r>
          </a:p>
          <a:p>
            <a:pPr algn="ctr"/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LO w Ostrołęce </a:t>
            </a:r>
          </a:p>
          <a:p>
            <a:pPr algn="ctr"/>
            <a:r>
              <a:rPr lang="pl-PL" sz="4000" dirty="0"/>
              <a:t>	</a:t>
            </a:r>
          </a:p>
          <a:p>
            <a:pPr algn="ctr"/>
            <a:r>
              <a:rPr lang="pl-PL" sz="3600" b="1" dirty="0">
                <a:ea typeface="Times New Roman"/>
              </a:rPr>
              <a:t>    </a:t>
            </a:r>
            <a:r>
              <a:rPr lang="pl-PL" sz="2000" b="1" dirty="0">
                <a:ea typeface="Times New Roman"/>
              </a:rPr>
              <a:t>uzyskał tytuł laureata w etapie finałowym </a:t>
            </a:r>
            <a:r>
              <a:rPr lang="pl-PL" sz="2000" b="1" dirty="0"/>
              <a:t>Podlaskiego Konkursu Chemicznego 2025/26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</a:rPr>
              <a:t>oraz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  <a:ea typeface="Times New Roman"/>
              </a:rPr>
              <a:t>związane z tym uprawnienia określone w regulaminie konkursu</a:t>
            </a:r>
            <a:endParaRPr lang="en-GB" sz="2000" b="1" dirty="0">
              <a:solidFill>
                <a:prstClr val="black"/>
              </a:solidFill>
              <a:ea typeface="Times New Roman"/>
            </a:endParaRPr>
          </a:p>
        </p:txBody>
      </p:sp>
      <p:pic>
        <p:nvPicPr>
          <p:cNvPr id="2" name="Symbol zastępczy zawartości 4" descr="Obraz zawierający tekst, zrzut ekranu, plakat, design&#10;&#10;Zawartość wygenerowana przez AI może być niepoprawna.">
            <a:extLst>
              <a:ext uri="{FF2B5EF4-FFF2-40B4-BE49-F238E27FC236}">
                <a16:creationId xmlns:a16="http://schemas.microsoft.com/office/drawing/2014/main" id="{D55E4403-154C-4240-C1C3-4A44B3D1BA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131"/>
            <a:ext cx="2225964" cy="52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1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95A37A-37B4-ED33-2303-26D064D5C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5365D365-5895-B2E9-FCF2-FD3C4EF9E5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67" y="1690687"/>
            <a:ext cx="7759304" cy="517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5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859BB80B-20B5-8600-B00C-57F00C1E65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086" y="1658030"/>
            <a:ext cx="7396438" cy="511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2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2225964" y="1692889"/>
            <a:ext cx="9966036" cy="383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40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Laureat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 algn="ctr"/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Franciszek </a:t>
            </a:r>
            <a:r>
              <a:rPr lang="pl-PL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Pakieła</a:t>
            </a: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I LO w Ostrołęce </a:t>
            </a:r>
          </a:p>
          <a:p>
            <a:pPr algn="ctr"/>
            <a:r>
              <a:rPr lang="pl-PL" sz="3600" dirty="0"/>
              <a:t>	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ea typeface="Times New Roman"/>
              </a:rPr>
              <a:t>uzyskał tytuł laureata w etapie finałowym </a:t>
            </a:r>
            <a:r>
              <a:rPr lang="pl-PL" sz="2000" b="1" dirty="0"/>
              <a:t>Podlaskiego Konkursu Chemicznego 2025/26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</a:rPr>
              <a:t>oraz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  <a:ea typeface="Times New Roman"/>
              </a:rPr>
              <a:t>związane z tym uprawnienia określone w regulaminie konkursu</a:t>
            </a:r>
            <a:endParaRPr lang="en-GB" sz="2000" b="1" dirty="0">
              <a:solidFill>
                <a:prstClr val="black"/>
              </a:solidFill>
              <a:ea typeface="Times New Roman"/>
            </a:endParaRPr>
          </a:p>
        </p:txBody>
      </p:sp>
      <p:pic>
        <p:nvPicPr>
          <p:cNvPr id="2" name="Symbol zastępczy zawartości 4" descr="Obraz zawierający tekst, zrzut ekranu, plakat, design&#10;&#10;Zawartość wygenerowana przez AI może być niepoprawna.">
            <a:extLst>
              <a:ext uri="{FF2B5EF4-FFF2-40B4-BE49-F238E27FC236}">
                <a16:creationId xmlns:a16="http://schemas.microsoft.com/office/drawing/2014/main" id="{31F96A34-64CF-4B45-86F8-FD35B9277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131"/>
            <a:ext cx="2225964" cy="52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0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5A6744-C47D-9CE2-7CA2-381D21CD9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29A8EAB-E02C-DC94-7320-FBF42C98E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5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FE34E-6385-CDD4-0DCA-69AE27C77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811D7963-E2D6-7E4C-7CA2-ECE16FDBA695}"/>
              </a:ext>
            </a:extLst>
          </p:cNvPr>
          <p:cNvSpPr/>
          <p:nvPr/>
        </p:nvSpPr>
        <p:spPr>
          <a:xfrm>
            <a:off x="2225964" y="1905325"/>
            <a:ext cx="9966036" cy="3891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40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Laureat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l-PL" sz="4000" b="1" i="1" dirty="0">
                <a:ln w="6731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 </a:t>
            </a:r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Mikołaj Waniewski </a:t>
            </a:r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algn="ctr">
              <a:spcAft>
                <a:spcPts val="0"/>
              </a:spcAft>
            </a:pP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LO w Białymstoku </a:t>
            </a:r>
          </a:p>
          <a:p>
            <a:pPr algn="ctr">
              <a:spcAft>
                <a:spcPts val="0"/>
              </a:spcAft>
            </a:pPr>
            <a:r>
              <a:rPr lang="pl-PL" sz="4000" dirty="0"/>
              <a:t>	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ea typeface="Times New Roman"/>
              </a:rPr>
              <a:t>uzyskał tytuł laureata w etapie finałowym </a:t>
            </a:r>
            <a:r>
              <a:rPr lang="pl-PL" sz="2000" b="1" dirty="0"/>
              <a:t>Podlaskiego Konkursu Chemicznego 2025/26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</a:rPr>
              <a:t>oraz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  <a:ea typeface="Times New Roman"/>
              </a:rPr>
              <a:t>związane z tym uprawnienia określone w regulaminie konkursu</a:t>
            </a:r>
            <a:endParaRPr lang="en-GB" sz="2000" b="1" dirty="0">
              <a:solidFill>
                <a:prstClr val="black"/>
              </a:solidFill>
              <a:ea typeface="Times New Roman"/>
            </a:endParaRPr>
          </a:p>
        </p:txBody>
      </p:sp>
      <p:pic>
        <p:nvPicPr>
          <p:cNvPr id="2" name="Symbol zastępczy zawartości 4" descr="Obraz zawierający tekst, zrzut ekranu, plakat, design&#10;&#10;Zawartość wygenerowana przez AI może być niepoprawna.">
            <a:extLst>
              <a:ext uri="{FF2B5EF4-FFF2-40B4-BE49-F238E27FC236}">
                <a16:creationId xmlns:a16="http://schemas.microsoft.com/office/drawing/2014/main" id="{EC80489E-B9D5-179D-7B7D-3BA692AB8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131"/>
            <a:ext cx="2225964" cy="52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39592B-D116-404F-2679-925F3750A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FD48FA-914D-9A68-3527-70AEE69CF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82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39"/>
    </mc:Choice>
    <mc:Fallback xmlns="">
      <p:transition advClick="0" advTm="439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5ABEF-5155-68BF-5182-CD8A40C74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F98F2A89-1F8F-99FC-3262-389191A7BF4D}"/>
              </a:ext>
            </a:extLst>
          </p:cNvPr>
          <p:cNvSpPr/>
          <p:nvPr/>
        </p:nvSpPr>
        <p:spPr>
          <a:xfrm>
            <a:off x="2340429" y="1896089"/>
            <a:ext cx="9851571" cy="3891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40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Laureat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l-PL" sz="4000" b="1" i="1" dirty="0">
                <a:ln w="6731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 </a:t>
            </a:r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Aleksandra </a:t>
            </a:r>
            <a:r>
              <a:rPr lang="pl-PL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Łuszyńska</a:t>
            </a: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algn="ctr">
              <a:spcAft>
                <a:spcPts val="0"/>
              </a:spcAft>
            </a:pP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LO w Białymstoku </a:t>
            </a:r>
          </a:p>
          <a:p>
            <a:pPr algn="ctr">
              <a:spcAft>
                <a:spcPts val="0"/>
              </a:spcAft>
            </a:pPr>
            <a:r>
              <a:rPr lang="pl-PL" sz="4000" dirty="0"/>
              <a:t>	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ea typeface="Times New Roman"/>
              </a:rPr>
              <a:t>uzyskała tytuł laureata w etapie finałowym </a:t>
            </a:r>
            <a:r>
              <a:rPr lang="pl-PL" sz="2000" b="1" dirty="0"/>
              <a:t>Podlaskiego Konkursu Chemicznego 2025/26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</a:rPr>
              <a:t>oraz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  <a:ea typeface="Times New Roman"/>
              </a:rPr>
              <a:t>związane z tym uprawnienia określone w regulaminie konkursu</a:t>
            </a:r>
            <a:endParaRPr lang="en-GB" sz="2000" b="1" dirty="0">
              <a:solidFill>
                <a:prstClr val="black"/>
              </a:solidFill>
              <a:ea typeface="Times New Roman"/>
            </a:endParaRPr>
          </a:p>
        </p:txBody>
      </p:sp>
      <p:pic>
        <p:nvPicPr>
          <p:cNvPr id="2" name="Symbol zastępczy zawartości 4" descr="Obraz zawierający tekst, zrzut ekranu, plakat, design&#10;&#10;Zawartość wygenerowana przez AI może być niepoprawna.">
            <a:extLst>
              <a:ext uri="{FF2B5EF4-FFF2-40B4-BE49-F238E27FC236}">
                <a16:creationId xmlns:a16="http://schemas.microsoft.com/office/drawing/2014/main" id="{860E535E-DC20-0581-8FE7-6F2E9E9B0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131"/>
            <a:ext cx="2225964" cy="52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35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D5F2C-5BBE-F13B-444D-574BF0DAF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D45C84B1-73A2-4FFE-83C0-CA26C97A3071}"/>
              </a:ext>
            </a:extLst>
          </p:cNvPr>
          <p:cNvSpPr/>
          <p:nvPr/>
        </p:nvSpPr>
        <p:spPr>
          <a:xfrm>
            <a:off x="2127993" y="1766780"/>
            <a:ext cx="9851571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40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Laureat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l-PL" sz="4000" b="1" i="1" dirty="0">
                <a:ln w="6731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 </a:t>
            </a:r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Michalina </a:t>
            </a:r>
            <a:r>
              <a:rPr lang="pl-PL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Skiepko</a:t>
            </a: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algn="ctr">
              <a:spcAft>
                <a:spcPts val="0"/>
              </a:spcAft>
            </a:pP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LO w Białymstoku </a:t>
            </a:r>
            <a:r>
              <a:rPr lang="pl-PL" sz="4000" dirty="0"/>
              <a:t>	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endParaRPr lang="pl-PL" sz="2000" b="1" dirty="0">
              <a:ea typeface="Times New Roman"/>
            </a:endParaRP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ea typeface="Times New Roman"/>
              </a:rPr>
              <a:t>uzyskał tytuł laureata w etapie finałowym </a:t>
            </a:r>
            <a:r>
              <a:rPr lang="pl-PL" sz="2000" b="1" dirty="0"/>
              <a:t>Podlaskiego Konkursu Chemicznego 2025/26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</a:rPr>
              <a:t>oraz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  <a:ea typeface="Times New Roman"/>
              </a:rPr>
              <a:t>związane z tym uprawnienia określone w regulaminie konkursu</a:t>
            </a:r>
            <a:endParaRPr lang="en-GB" sz="2000" b="1" dirty="0">
              <a:solidFill>
                <a:prstClr val="black"/>
              </a:solidFill>
              <a:ea typeface="Times New Roman"/>
            </a:endParaRPr>
          </a:p>
        </p:txBody>
      </p:sp>
      <p:pic>
        <p:nvPicPr>
          <p:cNvPr id="2" name="Symbol zastępczy zawartości 4" descr="Obraz zawierający tekst, zrzut ekranu, plakat, design&#10;&#10;Zawartość wygenerowana przez AI może być niepoprawna.">
            <a:extLst>
              <a:ext uri="{FF2B5EF4-FFF2-40B4-BE49-F238E27FC236}">
                <a16:creationId xmlns:a16="http://schemas.microsoft.com/office/drawing/2014/main" id="{2E4C6367-489D-C9EB-8DF4-B723303F4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131"/>
            <a:ext cx="2225964" cy="52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5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2378364" y="1773531"/>
            <a:ext cx="9813636" cy="3891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40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Laureat</a:t>
            </a:r>
          </a:p>
          <a:p>
            <a:pPr algn="ctr"/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Piotr Byczkowski </a:t>
            </a:r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algn="ctr"/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II LO w Gorzowie Wielkopolskim </a:t>
            </a:r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algn="ctr">
              <a:spcAft>
                <a:spcPts val="0"/>
              </a:spcAft>
            </a:pPr>
            <a:r>
              <a:rPr lang="pl-PL" sz="4000" b="1" i="1" dirty="0">
                <a:ln w="6731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62626"/>
                </a:solidFill>
                <a:effectLst>
                  <a:outerShdw dist="38100" dir="2700000" algn="bl">
                    <a:schemeClr val="accent5"/>
                  </a:outerShdw>
                </a:effectLst>
                <a:latin typeface="Times New Roman"/>
                <a:ea typeface="Times New Roman"/>
              </a:rPr>
              <a:t> </a:t>
            </a:r>
            <a:endParaRPr lang="en-GB" sz="4000" dirty="0">
              <a:latin typeface="Times New Roman"/>
              <a:ea typeface="Times New Roman"/>
            </a:endParaRP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ea typeface="Times New Roman"/>
              </a:rPr>
              <a:t>uzyskała tytuł laureata w etapie finałowym </a:t>
            </a:r>
            <a:r>
              <a:rPr lang="pl-PL" sz="2000" b="1" dirty="0"/>
              <a:t>Podlaskiego Konkursu Chemicznego 2024/25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</a:rPr>
              <a:t>oraz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  <a:ea typeface="Times New Roman"/>
              </a:rPr>
              <a:t>związane z tym uprawnienia określone w regulaminie konkursu</a:t>
            </a:r>
            <a:endParaRPr lang="en-GB" sz="2000" b="1" dirty="0">
              <a:solidFill>
                <a:prstClr val="black"/>
              </a:solidFill>
              <a:ea typeface="Times New Roman"/>
            </a:endParaRPr>
          </a:p>
        </p:txBody>
      </p:sp>
      <p:pic>
        <p:nvPicPr>
          <p:cNvPr id="2" name="Symbol zastępczy zawartości 4" descr="Obraz zawierający tekst, zrzut ekranu, plakat, design&#10;&#10;Zawartość wygenerowana przez AI może być niepoprawna.">
            <a:extLst>
              <a:ext uri="{FF2B5EF4-FFF2-40B4-BE49-F238E27FC236}">
                <a16:creationId xmlns:a16="http://schemas.microsoft.com/office/drawing/2014/main" id="{E8700058-7674-F614-AF75-AFC359FAB2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131"/>
            <a:ext cx="2225964" cy="52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DA112-0ED7-6AF3-3538-00249D1A3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311273A7-542B-E0F9-7CB0-C6A1DF209F76}"/>
              </a:ext>
            </a:extLst>
          </p:cNvPr>
          <p:cNvSpPr/>
          <p:nvPr/>
        </p:nvSpPr>
        <p:spPr>
          <a:xfrm>
            <a:off x="2225964" y="1720598"/>
            <a:ext cx="9966036" cy="3891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40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ea typeface="Times New Roman"/>
              </a:rPr>
              <a:t>Laureat</a:t>
            </a:r>
          </a:p>
          <a:p>
            <a:pPr algn="ctr"/>
            <a:r>
              <a:rPr lang="pl-PL" sz="4000" dirty="0"/>
              <a:t> </a:t>
            </a: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Michał </a:t>
            </a:r>
            <a:r>
              <a:rPr lang="pl-PL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Zakrzyński</a:t>
            </a: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algn="ctr"/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ZSŁ w Gdańsku </a:t>
            </a:r>
            <a:r>
              <a:rPr lang="pl-PL" sz="4000" dirty="0"/>
              <a:t>	</a:t>
            </a:r>
          </a:p>
          <a:p>
            <a:pPr algn="ctr">
              <a:spcAft>
                <a:spcPts val="0"/>
              </a:spcAft>
            </a:pPr>
            <a:endParaRPr lang="pl-PL" sz="4000" b="1" dirty="0">
              <a:ln w="9525" cap="flat" cmpd="sng" algn="ctr">
                <a:solidFill>
                  <a:srgbClr val="FFFFFF"/>
                </a:solidFill>
                <a:prstDash val="solid"/>
                <a:round/>
              </a:ln>
              <a:solidFill>
                <a:srgbClr val="000000"/>
              </a:solidFill>
              <a:effectLst>
                <a:outerShdw blurRad="12700" dist="38100" dir="2700000" algn="tl">
                  <a:schemeClr val="bg1">
                    <a:lumMod val="50000"/>
                  </a:schemeClr>
                </a:outerShdw>
              </a:effectLst>
              <a:ea typeface="Times New Roman"/>
            </a:endParaRP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ea typeface="Times New Roman"/>
              </a:rPr>
              <a:t>uzyskała tytuł laureata w etapie finałowym </a:t>
            </a:r>
            <a:r>
              <a:rPr lang="pl-PL" sz="2000" b="1" dirty="0"/>
              <a:t>Podlaskiego Konkursu Chemicznego 2024/25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</a:rPr>
              <a:t>oraz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  <a:ea typeface="Times New Roman"/>
              </a:rPr>
              <a:t>związane z tym uprawnienia określone w regulaminie konkursu</a:t>
            </a:r>
            <a:endParaRPr lang="en-GB" sz="2000" b="1" dirty="0">
              <a:solidFill>
                <a:prstClr val="black"/>
              </a:solidFill>
              <a:ea typeface="Times New Roman"/>
            </a:endParaRPr>
          </a:p>
        </p:txBody>
      </p:sp>
      <p:pic>
        <p:nvPicPr>
          <p:cNvPr id="2" name="Symbol zastępczy zawartości 4" descr="Obraz zawierający tekst, zrzut ekranu, plakat, design&#10;&#10;Zawartość wygenerowana przez AI może być niepoprawna.">
            <a:extLst>
              <a:ext uri="{FF2B5EF4-FFF2-40B4-BE49-F238E27FC236}">
                <a16:creationId xmlns:a16="http://schemas.microsoft.com/office/drawing/2014/main" id="{2393F9CC-91AA-98A9-0FF6-D2574CA4BC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131"/>
            <a:ext cx="2225964" cy="52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69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F60F3-5D61-BCD9-7887-170483D34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67C1241F-6FBA-9644-3B52-F5F4D083562E}"/>
              </a:ext>
            </a:extLst>
          </p:cNvPr>
          <p:cNvSpPr/>
          <p:nvPr/>
        </p:nvSpPr>
        <p:spPr>
          <a:xfrm>
            <a:off x="2378364" y="1621131"/>
            <a:ext cx="9813636" cy="405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40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outerShdw blurRad="12700" dist="38100" dir="2700000" algn="tl">
                    <a:schemeClr val="bg1">
                      <a:lumMod val="50000"/>
                    </a:schemeClr>
                  </a:outerShdw>
                </a:effectLst>
                <a:ea typeface="Times New Roman"/>
              </a:rPr>
              <a:t>Laureat</a:t>
            </a:r>
          </a:p>
          <a:p>
            <a:pPr algn="ctr"/>
            <a:r>
              <a:rPr lang="pl-PL" sz="4000" dirty="0"/>
              <a:t> </a:t>
            </a:r>
            <a:r>
              <a:rPr lang="pl-PL" sz="4000" b="1" dirty="0"/>
              <a:t>Mikołaj </a:t>
            </a:r>
            <a:r>
              <a:rPr lang="pl-PL" sz="4000" b="1" dirty="0" err="1"/>
              <a:t>Wiszenko</a:t>
            </a:r>
            <a:r>
              <a:rPr lang="pl-PL" sz="4000" b="1" dirty="0"/>
              <a:t> </a:t>
            </a:r>
            <a:r>
              <a:rPr lang="pl-PL" sz="4000" dirty="0"/>
              <a:t>	</a:t>
            </a:r>
          </a:p>
          <a:p>
            <a:pPr algn="ctr"/>
            <a:r>
              <a:rPr lang="pl-PL" sz="4000" b="1" dirty="0"/>
              <a:t>I LO w Białymstoku </a:t>
            </a:r>
          </a:p>
          <a:p>
            <a:pPr algn="ctr"/>
            <a:r>
              <a:rPr lang="pl-PL" sz="4000" dirty="0"/>
              <a:t>	</a:t>
            </a:r>
          </a:p>
          <a:p>
            <a:pPr algn="ctr">
              <a:spcAft>
                <a:spcPts val="0"/>
              </a:spcAft>
            </a:pPr>
            <a:r>
              <a:rPr lang="pl-PL" sz="1050" b="1" i="1" dirty="0">
                <a:ln w="6731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62626"/>
                </a:solidFill>
                <a:effectLst>
                  <a:outerShdw dist="38100" dir="2700000" algn="bl">
                    <a:schemeClr val="accent5"/>
                  </a:outerShdw>
                </a:effectLst>
                <a:latin typeface="Times New Roman"/>
                <a:ea typeface="Times New Roman"/>
              </a:rPr>
              <a:t> </a:t>
            </a:r>
            <a:endParaRPr lang="en-GB" sz="1050" dirty="0">
              <a:latin typeface="Times New Roman"/>
              <a:ea typeface="Times New Roman"/>
            </a:endParaRP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ea typeface="Times New Roman"/>
              </a:rPr>
              <a:t>uzyskała tytuł laureata w etapie finałowym </a:t>
            </a:r>
            <a:r>
              <a:rPr lang="pl-PL" sz="2000" b="1" dirty="0"/>
              <a:t>Podlaskiego Konkursu Chemicznego 2024/25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</a:rPr>
              <a:t>oraz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  <a:ea typeface="Times New Roman"/>
              </a:rPr>
              <a:t>związane z tym uprawnienia określone w regulaminie konkursu</a:t>
            </a:r>
            <a:endParaRPr lang="en-GB" sz="2000" b="1" dirty="0">
              <a:solidFill>
                <a:prstClr val="black"/>
              </a:solidFill>
              <a:ea typeface="Times New Roman"/>
            </a:endParaRPr>
          </a:p>
        </p:txBody>
      </p:sp>
      <p:pic>
        <p:nvPicPr>
          <p:cNvPr id="2" name="Symbol zastępczy zawartości 4" descr="Obraz zawierający tekst, zrzut ekranu, plakat, design&#10;&#10;Zawartość wygenerowana przez AI może być niepoprawna.">
            <a:extLst>
              <a:ext uri="{FF2B5EF4-FFF2-40B4-BE49-F238E27FC236}">
                <a16:creationId xmlns:a16="http://schemas.microsoft.com/office/drawing/2014/main" id="{643E3432-ADCB-DB10-5E71-92D6F907E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131"/>
            <a:ext cx="2225964" cy="5236870"/>
          </a:xfrm>
          <a:prstGeom prst="rect">
            <a:avLst/>
          </a:prstGeom>
        </p:spPr>
      </p:pic>
      <p:pic>
        <p:nvPicPr>
          <p:cNvPr id="13" name="Symbol zastępczy zawartości 4" descr="Obraz zawierający tekst, zrzut ekranu, plakat, design&#10;&#10;Zawartość wygenerowana przez AI może być niepoprawna.">
            <a:extLst>
              <a:ext uri="{FF2B5EF4-FFF2-40B4-BE49-F238E27FC236}">
                <a16:creationId xmlns:a16="http://schemas.microsoft.com/office/drawing/2014/main" id="{DCE2D012-59B2-C289-E16C-6D24F97F2E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73531"/>
            <a:ext cx="2225964" cy="52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49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27A8E-16AC-DD26-7488-3EC414CE6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42BDE16-71FD-F022-FD1A-4D69D6C99A6F}"/>
              </a:ext>
            </a:extLst>
          </p:cNvPr>
          <p:cNvSpPr/>
          <p:nvPr/>
        </p:nvSpPr>
        <p:spPr>
          <a:xfrm>
            <a:off x="2378364" y="1896089"/>
            <a:ext cx="9813636" cy="3599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40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Laureat</a:t>
            </a:r>
          </a:p>
          <a:p>
            <a:pPr algn="ctr"/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Filip Lach </a:t>
            </a:r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algn="ctr"/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II LO w Gorzowie Wielkopolskim </a:t>
            </a:r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algn="ctr">
              <a:spcAft>
                <a:spcPts val="0"/>
              </a:spcAft>
            </a:pPr>
            <a:endParaRPr lang="en-GB" sz="105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l-PL" sz="1050" b="1" i="1" dirty="0">
                <a:ln w="6731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62626"/>
                </a:solidFill>
                <a:effectLst>
                  <a:outerShdw dist="38100" dir="2700000" algn="bl">
                    <a:schemeClr val="accent5"/>
                  </a:outerShdw>
                </a:effectLst>
                <a:latin typeface="Times New Roman"/>
                <a:ea typeface="Times New Roman"/>
              </a:rPr>
              <a:t> </a:t>
            </a:r>
            <a:endParaRPr lang="en-GB" sz="1050" dirty="0">
              <a:latin typeface="Times New Roman"/>
              <a:ea typeface="Times New Roman"/>
            </a:endParaRP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ea typeface="Times New Roman"/>
              </a:rPr>
              <a:t>uzyskała tytuł laureata w etapie finałowym </a:t>
            </a:r>
            <a:r>
              <a:rPr lang="pl-PL" sz="2000" b="1" dirty="0"/>
              <a:t>Podlaskiego Konkursu Chemicznego 2024/25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</a:rPr>
              <a:t>oraz </a:t>
            </a:r>
          </a:p>
          <a:p>
            <a:pPr algn="ctr">
              <a:lnSpc>
                <a:spcPct val="150000"/>
              </a:lnSpc>
              <a:tabLst>
                <a:tab pos="900430" algn="l"/>
              </a:tabLst>
            </a:pPr>
            <a:r>
              <a:rPr lang="pl-PL" sz="2000" b="1" dirty="0">
                <a:solidFill>
                  <a:prstClr val="black"/>
                </a:solidFill>
                <a:ea typeface="Times New Roman"/>
              </a:rPr>
              <a:t>związane z tym uprawnienia określone w regulaminie konkursu</a:t>
            </a:r>
            <a:endParaRPr lang="en-GB" sz="2000" b="1" dirty="0">
              <a:solidFill>
                <a:prstClr val="black"/>
              </a:solidFill>
              <a:ea typeface="Times New Roman"/>
            </a:endParaRPr>
          </a:p>
        </p:txBody>
      </p:sp>
      <p:pic>
        <p:nvPicPr>
          <p:cNvPr id="2" name="Symbol zastępczy zawartości 4" descr="Obraz zawierający tekst, zrzut ekranu, plakat, design&#10;&#10;Zawartość wygenerowana przez AI może być niepoprawna.">
            <a:extLst>
              <a:ext uri="{FF2B5EF4-FFF2-40B4-BE49-F238E27FC236}">
                <a16:creationId xmlns:a16="http://schemas.microsoft.com/office/drawing/2014/main" id="{DE69E2C7-64F2-FAA6-8A63-C14554A968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131"/>
            <a:ext cx="2225964" cy="5236870"/>
          </a:xfrm>
          <a:prstGeom prst="rect">
            <a:avLst/>
          </a:prstGeom>
        </p:spPr>
      </p:pic>
      <p:pic>
        <p:nvPicPr>
          <p:cNvPr id="13" name="Symbol zastępczy zawartości 4" descr="Obraz zawierający tekst, zrzut ekranu, plakat, design&#10;&#10;Zawartość wygenerowana przez AI może być niepoprawna.">
            <a:extLst>
              <a:ext uri="{FF2B5EF4-FFF2-40B4-BE49-F238E27FC236}">
                <a16:creationId xmlns:a16="http://schemas.microsoft.com/office/drawing/2014/main" id="{AB6828F6-64A1-435C-0E8C-A9B4DCBF06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73531"/>
            <a:ext cx="2225964" cy="523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0" y="1620261"/>
            <a:ext cx="11743529" cy="469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619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</TotalTime>
  <Words>402</Words>
  <Application>Microsoft Office PowerPoint</Application>
  <PresentationFormat>Panoramiczny</PresentationFormat>
  <Paragraphs>98</Paragraphs>
  <Slides>23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Motyw pakietu Office</vt:lpstr>
      <vt:lpstr>Acrobat Document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pw</dc:creator>
  <cp:lastModifiedBy>Recenzent</cp:lastModifiedBy>
  <cp:revision>95</cp:revision>
  <dcterms:created xsi:type="dcterms:W3CDTF">2017-05-22T07:22:18Z</dcterms:created>
  <dcterms:modified xsi:type="dcterms:W3CDTF">2026-06-23T10:49:06Z</dcterms:modified>
</cp:coreProperties>
</file>