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63" r:id="rId3"/>
    <p:sldId id="274" r:id="rId4"/>
    <p:sldId id="264" r:id="rId5"/>
    <p:sldId id="265" r:id="rId6"/>
    <p:sldId id="266" r:id="rId7"/>
    <p:sldId id="267" r:id="rId8"/>
    <p:sldId id="268" r:id="rId9"/>
    <p:sldId id="269" r:id="rId10"/>
    <p:sldId id="270" r:id="rId11"/>
    <p:sldId id="271" r:id="rId12"/>
    <p:sldId id="272" r:id="rId13"/>
    <p:sldId id="273" r:id="rId14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034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198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5A301-2EB8-42FC-ABB0-C2F49B556C1B}" type="datetimeFigureOut">
              <a:rPr lang="pl-PL" smtClean="0"/>
              <a:t>2024-05-08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98C01-61C2-47EB-9157-940DF13B2C5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54305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5A301-2EB8-42FC-ABB0-C2F49B556C1B}" type="datetimeFigureOut">
              <a:rPr lang="pl-PL" smtClean="0"/>
              <a:t>2024-05-08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98C01-61C2-47EB-9157-940DF13B2C5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85427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5A301-2EB8-42FC-ABB0-C2F49B556C1B}" type="datetimeFigureOut">
              <a:rPr lang="pl-PL" smtClean="0"/>
              <a:t>2024-05-08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98C01-61C2-47EB-9157-940DF13B2C5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53144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5A301-2EB8-42FC-ABB0-C2F49B556C1B}" type="datetimeFigureOut">
              <a:rPr lang="pl-PL" smtClean="0"/>
              <a:t>2024-05-08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98C01-61C2-47EB-9157-940DF13B2C5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84041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5A301-2EB8-42FC-ABB0-C2F49B556C1B}" type="datetimeFigureOut">
              <a:rPr lang="pl-PL" smtClean="0"/>
              <a:t>2024-05-08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98C01-61C2-47EB-9157-940DF13B2C5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46748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5A301-2EB8-42FC-ABB0-C2F49B556C1B}" type="datetimeFigureOut">
              <a:rPr lang="pl-PL" smtClean="0"/>
              <a:t>2024-05-08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98C01-61C2-47EB-9157-940DF13B2C5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0760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5A301-2EB8-42FC-ABB0-C2F49B556C1B}" type="datetimeFigureOut">
              <a:rPr lang="pl-PL" smtClean="0"/>
              <a:t>2024-05-08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98C01-61C2-47EB-9157-940DF13B2C5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93682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5A301-2EB8-42FC-ABB0-C2F49B556C1B}" type="datetimeFigureOut">
              <a:rPr lang="pl-PL" smtClean="0"/>
              <a:t>2024-05-08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98C01-61C2-47EB-9157-940DF13B2C5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63210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5A301-2EB8-42FC-ABB0-C2F49B556C1B}" type="datetimeFigureOut">
              <a:rPr lang="pl-PL" smtClean="0"/>
              <a:t>2024-05-08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98C01-61C2-47EB-9157-940DF13B2C5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09762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5A301-2EB8-42FC-ABB0-C2F49B556C1B}" type="datetimeFigureOut">
              <a:rPr lang="pl-PL" smtClean="0"/>
              <a:t>2024-05-08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98C01-61C2-47EB-9157-940DF13B2C5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05274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5A301-2EB8-42FC-ABB0-C2F49B556C1B}" type="datetimeFigureOut">
              <a:rPr lang="pl-PL" smtClean="0"/>
              <a:t>2024-05-08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98C01-61C2-47EB-9157-940DF13B2C5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66801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85A301-2EB8-42FC-ABB0-C2F49B556C1B}" type="datetimeFigureOut">
              <a:rPr lang="pl-PL" smtClean="0"/>
              <a:t>2024-05-08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C98C01-61C2-47EB-9157-940DF13B2C5F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651948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80" y="1620261"/>
            <a:ext cx="11743529" cy="4697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9110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90688"/>
            <a:ext cx="6527007" cy="4351338"/>
          </a:xfr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2641600"/>
            <a:ext cx="6324599" cy="4216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414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495" y="1690688"/>
            <a:ext cx="7615372" cy="5076915"/>
          </a:xfrm>
        </p:spPr>
      </p:pic>
    </p:spTree>
    <p:extLst>
      <p:ext uri="{BB962C8B-B14F-4D97-AF65-F5344CB8AC3E}">
        <p14:creationId xmlns:p14="http://schemas.microsoft.com/office/powerpoint/2010/main" val="2927301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9291"/>
            <a:ext cx="6527007" cy="4351338"/>
          </a:xfr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8610" y="2726267"/>
            <a:ext cx="6173390" cy="4115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478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71"/>
          <a:stretch/>
        </p:blipFill>
        <p:spPr>
          <a:xfrm>
            <a:off x="1708694" y="643466"/>
            <a:ext cx="10483306" cy="5977467"/>
          </a:xfrm>
        </p:spPr>
      </p:pic>
    </p:spTree>
    <p:extLst>
      <p:ext uri="{BB962C8B-B14F-4D97-AF65-F5344CB8AC3E}">
        <p14:creationId xmlns:p14="http://schemas.microsoft.com/office/powerpoint/2010/main" val="2733616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DSC_5362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86"/>
          <a:stretch>
            <a:fillRect/>
          </a:stretch>
        </p:blipFill>
        <p:spPr bwMode="auto">
          <a:xfrm>
            <a:off x="138026" y="4565619"/>
            <a:ext cx="3085570" cy="1808685"/>
          </a:xfrm>
          <a:prstGeom prst="rect">
            <a:avLst/>
          </a:prstGeom>
          <a:solidFill>
            <a:srgbClr val="538135"/>
          </a:solidFill>
          <a:ln w="38100" cmpd="sng">
            <a:solidFill>
              <a:schemeClr val="accent6">
                <a:lumMod val="75000"/>
                <a:lumOff val="0"/>
              </a:schemeClr>
            </a:solidFill>
            <a:miter lim="800000"/>
            <a:headEnd/>
            <a:tailEnd/>
          </a:ln>
          <a:effectLst/>
        </p:spPr>
      </p:pic>
      <p:sp>
        <p:nvSpPr>
          <p:cNvPr id="4" name="Prostokąt 3"/>
          <p:cNvSpPr/>
          <p:nvPr/>
        </p:nvSpPr>
        <p:spPr>
          <a:xfrm>
            <a:off x="452582" y="1776980"/>
            <a:ext cx="11739418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800" b="1" dirty="0" smtClean="0">
                <a:solidFill>
                  <a:srgbClr val="C00000"/>
                </a:solidFill>
              </a:rPr>
              <a:t>Podlaski Konkurs Chemiczny 2023/24</a:t>
            </a:r>
            <a:endParaRPr lang="pl-PL" sz="2800" b="1" dirty="0">
              <a:solidFill>
                <a:srgbClr val="C00000"/>
              </a:solidFill>
            </a:endParaRPr>
          </a:p>
          <a:p>
            <a:pPr algn="ctr"/>
            <a:r>
              <a:rPr lang="pl-PL" sz="2800" b="1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odbył się pod patronatem honorowym:</a:t>
            </a:r>
          </a:p>
          <a:p>
            <a:pPr algn="ctr"/>
            <a:endParaRPr lang="pl-PL" sz="1200" b="1" dirty="0" smtClean="0">
              <a:solidFill>
                <a:srgbClr val="C00000"/>
              </a:solidFill>
              <a:cs typeface="Times New Roman" panose="02020603050405020304" pitchFamily="18" charset="0"/>
            </a:endParaRPr>
          </a:p>
          <a:p>
            <a:pPr algn="ctr"/>
            <a:r>
              <a:rPr lang="pl-PL" sz="2800" b="1" dirty="0">
                <a:solidFill>
                  <a:srgbClr val="C00000"/>
                </a:solidFill>
                <a:cs typeface="Times New Roman" panose="02020603050405020304" pitchFamily="18" charset="0"/>
              </a:rPr>
              <a:t>Marszałka Województwa </a:t>
            </a:r>
            <a:r>
              <a:rPr lang="pl-PL" sz="2800" b="1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Podlaskiego</a:t>
            </a:r>
          </a:p>
          <a:p>
            <a:pPr algn="ctr"/>
            <a:r>
              <a:rPr lang="pl-PL" sz="2800" b="1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oraz </a:t>
            </a:r>
            <a:endParaRPr lang="pl-PL" sz="2800" b="1" dirty="0">
              <a:solidFill>
                <a:srgbClr val="C00000"/>
              </a:solidFill>
              <a:cs typeface="Times New Roman" panose="02020603050405020304" pitchFamily="18" charset="0"/>
            </a:endParaRPr>
          </a:p>
          <a:p>
            <a:pPr algn="ctr"/>
            <a:r>
              <a:rPr lang="pl-PL" sz="2800" b="1" dirty="0">
                <a:solidFill>
                  <a:srgbClr val="C00000"/>
                </a:solidFill>
                <a:cs typeface="Times New Roman" panose="02020603050405020304" pitchFamily="18" charset="0"/>
              </a:rPr>
              <a:t>Jego Magnificencji Rektora </a:t>
            </a:r>
            <a:r>
              <a:rPr lang="pl-PL" sz="2800" b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UwB</a:t>
            </a:r>
            <a:r>
              <a:rPr lang="pl-PL" sz="2800" b="1" dirty="0">
                <a:solidFill>
                  <a:srgbClr val="C00000"/>
                </a:solidFill>
                <a:cs typeface="Times New Roman" panose="02020603050405020304" pitchFamily="18" charset="0"/>
              </a:rPr>
              <a:t> prof. dr hab. Roberta W. Ciborowskiego</a:t>
            </a:r>
            <a:r>
              <a:rPr lang="pl-PL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endParaRPr lang="pl-PL" dirty="0">
              <a:solidFill>
                <a:srgbClr val="C00000"/>
              </a:solidFill>
            </a:endParaRPr>
          </a:p>
          <a:p>
            <a:endParaRPr lang="en-GB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8833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14" b="769"/>
          <a:stretch/>
        </p:blipFill>
        <p:spPr>
          <a:xfrm>
            <a:off x="2048934" y="1181094"/>
            <a:ext cx="9855200" cy="5592239"/>
          </a:xfrm>
        </p:spPr>
      </p:pic>
    </p:spTree>
    <p:extLst>
      <p:ext uri="{BB962C8B-B14F-4D97-AF65-F5344CB8AC3E}">
        <p14:creationId xmlns:p14="http://schemas.microsoft.com/office/powerpoint/2010/main" val="2479576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62" y="1690688"/>
            <a:ext cx="5668169" cy="3778779"/>
          </a:xfr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199" y="1981201"/>
            <a:ext cx="6400801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63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629" y="1253331"/>
            <a:ext cx="7843971" cy="5229314"/>
          </a:xfrm>
        </p:spPr>
      </p:pic>
    </p:spTree>
    <p:extLst>
      <p:ext uri="{BB962C8B-B14F-4D97-AF65-F5344CB8AC3E}">
        <p14:creationId xmlns:p14="http://schemas.microsoft.com/office/powerpoint/2010/main" val="645859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6363" y="1359958"/>
            <a:ext cx="7852437" cy="5234958"/>
          </a:xfrm>
        </p:spPr>
      </p:pic>
    </p:spTree>
    <p:extLst>
      <p:ext uri="{BB962C8B-B14F-4D97-AF65-F5344CB8AC3E}">
        <p14:creationId xmlns:p14="http://schemas.microsoft.com/office/powerpoint/2010/main" val="3683081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90688"/>
            <a:ext cx="5934869" cy="3956579"/>
          </a:xfr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1333" y="1890889"/>
            <a:ext cx="7450667" cy="4967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430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90688"/>
            <a:ext cx="6527007" cy="4351338"/>
          </a:xfr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2434960"/>
            <a:ext cx="6629400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29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4041"/>
            <a:ext cx="6527007" cy="4351338"/>
          </a:xfr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7143" y="2721429"/>
            <a:ext cx="6204857" cy="4136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797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642</TotalTime>
  <Words>28</Words>
  <Application>Microsoft Office PowerPoint</Application>
  <PresentationFormat>Panoramiczny</PresentationFormat>
  <Paragraphs>6</Paragraphs>
  <Slides>13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Times New Roman</vt:lpstr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pw</dc:creator>
  <cp:lastModifiedBy>Piotr Wałejko</cp:lastModifiedBy>
  <cp:revision>49</cp:revision>
  <dcterms:created xsi:type="dcterms:W3CDTF">2017-05-22T07:22:18Z</dcterms:created>
  <dcterms:modified xsi:type="dcterms:W3CDTF">2024-05-08T11:35:17Z</dcterms:modified>
</cp:coreProperties>
</file>