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3" r:id="rId3"/>
    <p:sldId id="257" r:id="rId4"/>
    <p:sldId id="264" r:id="rId5"/>
    <p:sldId id="265" r:id="rId6"/>
    <p:sldId id="271" r:id="rId7"/>
    <p:sldId id="266" r:id="rId8"/>
    <p:sldId id="267" r:id="rId9"/>
    <p:sldId id="272" r:id="rId10"/>
    <p:sldId id="273" r:id="rId11"/>
    <p:sldId id="274" r:id="rId12"/>
    <p:sldId id="275" r:id="rId1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34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9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5A301-2EB8-42FC-ABB0-C2F49B556C1B}" type="datetimeFigureOut">
              <a:rPr lang="pl-PL" smtClean="0"/>
              <a:t>2022-10-28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98C01-61C2-47EB-9157-940DF13B2C5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54305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5A301-2EB8-42FC-ABB0-C2F49B556C1B}" type="datetimeFigureOut">
              <a:rPr lang="pl-PL" smtClean="0"/>
              <a:t>2022-10-28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98C01-61C2-47EB-9157-940DF13B2C5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85427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5A301-2EB8-42FC-ABB0-C2F49B556C1B}" type="datetimeFigureOut">
              <a:rPr lang="pl-PL" smtClean="0"/>
              <a:t>2022-10-28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98C01-61C2-47EB-9157-940DF13B2C5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3144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5A301-2EB8-42FC-ABB0-C2F49B556C1B}" type="datetimeFigureOut">
              <a:rPr lang="pl-PL" smtClean="0"/>
              <a:t>2022-10-28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98C01-61C2-47EB-9157-940DF13B2C5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84041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5A301-2EB8-42FC-ABB0-C2F49B556C1B}" type="datetimeFigureOut">
              <a:rPr lang="pl-PL" smtClean="0"/>
              <a:t>2022-10-28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98C01-61C2-47EB-9157-940DF13B2C5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46748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5A301-2EB8-42FC-ABB0-C2F49B556C1B}" type="datetimeFigureOut">
              <a:rPr lang="pl-PL" smtClean="0"/>
              <a:t>2022-10-28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98C01-61C2-47EB-9157-940DF13B2C5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0760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5A301-2EB8-42FC-ABB0-C2F49B556C1B}" type="datetimeFigureOut">
              <a:rPr lang="pl-PL" smtClean="0"/>
              <a:t>2022-10-28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98C01-61C2-47EB-9157-940DF13B2C5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93682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5A301-2EB8-42FC-ABB0-C2F49B556C1B}" type="datetimeFigureOut">
              <a:rPr lang="pl-PL" smtClean="0"/>
              <a:t>2022-10-28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98C01-61C2-47EB-9157-940DF13B2C5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63210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5A301-2EB8-42FC-ABB0-C2F49B556C1B}" type="datetimeFigureOut">
              <a:rPr lang="pl-PL" smtClean="0"/>
              <a:t>2022-10-28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98C01-61C2-47EB-9157-940DF13B2C5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09762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5A301-2EB8-42FC-ABB0-C2F49B556C1B}" type="datetimeFigureOut">
              <a:rPr lang="pl-PL" smtClean="0"/>
              <a:t>2022-10-28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98C01-61C2-47EB-9157-940DF13B2C5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05274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5A301-2EB8-42FC-ABB0-C2F49B556C1B}" type="datetimeFigureOut">
              <a:rPr lang="pl-PL" smtClean="0"/>
              <a:t>2022-10-28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98C01-61C2-47EB-9157-940DF13B2C5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66801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85A301-2EB8-42FC-ABB0-C2F49B556C1B}" type="datetimeFigureOut">
              <a:rPr lang="pl-PL" smtClean="0"/>
              <a:t>2022-10-28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C98C01-61C2-47EB-9157-940DF13B2C5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65194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test\Dropbox\VIII konkurs\Na stronie Internetowej\zielone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12297"/>
            <a:ext cx="11184023" cy="4476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9110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600365" y="1600525"/>
            <a:ext cx="11517744" cy="37779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pl-PL" sz="4000" b="1" dirty="0">
                <a:ln w="9525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000000"/>
                </a:solidFill>
                <a:effectLst>
                  <a:outerShdw blurRad="12700" dist="38100" dir="2700000" algn="tl">
                    <a:schemeClr val="bg1">
                      <a:lumMod val="50000"/>
                    </a:schemeClr>
                  </a:outerShdw>
                </a:effectLst>
                <a:latin typeface="Times New Roman"/>
                <a:ea typeface="Times New Roman"/>
              </a:rPr>
              <a:t> </a:t>
            </a:r>
            <a:r>
              <a:rPr lang="pl-PL" sz="4000" b="1" dirty="0" smtClean="0">
                <a:ln w="9525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000000"/>
                </a:solidFill>
                <a:effectLst>
                  <a:outerShdw blurRad="12700" dist="38100" dir="2700000" algn="tl">
                    <a:schemeClr val="bg1">
                      <a:lumMod val="50000"/>
                    </a:schemeClr>
                  </a:outerShdw>
                </a:effectLst>
                <a:latin typeface="Times New Roman"/>
                <a:ea typeface="Times New Roman"/>
              </a:rPr>
              <a:t>Wyróżnienie</a:t>
            </a:r>
            <a:endParaRPr lang="en-GB" sz="1050" dirty="0" smtClean="0"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pl-PL" sz="1050" b="1" i="1" dirty="0" smtClean="0">
                <a:ln w="6731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Times New Roman"/>
                <a:ea typeface="Times New Roman"/>
              </a:rPr>
              <a:t> </a:t>
            </a:r>
            <a:endParaRPr lang="en-GB" sz="1050" dirty="0" smtClean="0">
              <a:latin typeface="Times New Roman"/>
              <a:ea typeface="Times New Roman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  <a:tabLst>
                <a:tab pos="900430" algn="l"/>
              </a:tabLst>
            </a:pPr>
            <a:r>
              <a:rPr lang="pl-PL" sz="4000" b="1" i="1" dirty="0" smtClean="0">
                <a:ln w="6731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Times New Roman"/>
                <a:ea typeface="Times New Roman"/>
              </a:rPr>
              <a:t>Seweryn </a:t>
            </a:r>
            <a:r>
              <a:rPr lang="pl-PL" sz="4000" b="1" i="1" dirty="0">
                <a:ln w="6731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Times New Roman"/>
                <a:ea typeface="Times New Roman"/>
              </a:rPr>
              <a:t>Lipski </a:t>
            </a:r>
            <a:endParaRPr lang="en-GB" sz="1050" dirty="0">
              <a:latin typeface="Times New Roman"/>
              <a:ea typeface="Times New Roman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  <a:tabLst>
                <a:tab pos="900430" algn="l"/>
              </a:tabLst>
            </a:pPr>
            <a:r>
              <a:rPr lang="pl-PL" sz="2000" dirty="0">
                <a:latin typeface="Times New Roman"/>
                <a:ea typeface="Times New Roman"/>
              </a:rPr>
              <a:t> </a:t>
            </a:r>
            <a:endParaRPr lang="en-GB" sz="1050" dirty="0">
              <a:latin typeface="Times New Roman"/>
              <a:ea typeface="Times New Roman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  <a:tabLst>
                <a:tab pos="900430" algn="l"/>
              </a:tabLst>
            </a:pPr>
            <a:r>
              <a:rPr lang="pl-PL" dirty="0">
                <a:latin typeface="Times New Roman"/>
                <a:ea typeface="Times New Roman"/>
              </a:rPr>
              <a:t>uczeń Zespołu Szkół Ogólnokształcących i Zawodowych </a:t>
            </a:r>
            <a:endParaRPr lang="en-GB" sz="1050" dirty="0">
              <a:latin typeface="Times New Roman"/>
              <a:ea typeface="Times New Roman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  <a:tabLst>
                <a:tab pos="900430" algn="l"/>
              </a:tabLst>
            </a:pPr>
            <a:r>
              <a:rPr lang="pl-PL" dirty="0">
                <a:latin typeface="Times New Roman"/>
                <a:ea typeface="Times New Roman"/>
              </a:rPr>
              <a:t>im. Rotmistrza Pileckiego w Ciechanowcu</a:t>
            </a:r>
            <a:endParaRPr lang="en-GB" sz="1050" dirty="0">
              <a:latin typeface="Times New Roman"/>
              <a:ea typeface="Times New Roman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  <a:tabLst>
                <a:tab pos="900430" algn="l"/>
              </a:tabLst>
            </a:pPr>
            <a:r>
              <a:rPr lang="pl-PL" b="1" dirty="0">
                <a:latin typeface="Times New Roman"/>
                <a:ea typeface="Times New Roman"/>
              </a:rPr>
              <a:t>został wyróżniony</a:t>
            </a:r>
            <a:endParaRPr lang="en-GB" sz="1050" dirty="0">
              <a:latin typeface="Times New Roman"/>
              <a:ea typeface="Times New Roman"/>
            </a:endParaRPr>
          </a:p>
          <a:p>
            <a:pPr algn="ctr"/>
            <a:r>
              <a:rPr lang="pl-PL" dirty="0">
                <a:latin typeface="Times New Roman"/>
                <a:ea typeface="Times New Roman"/>
              </a:rPr>
              <a:t>w etapie II (finałowym) VIII Podlaskiego Konkursu Chemicznego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0178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>
        <p14:glitter pattern="hexagon"/>
        <p:sndAc>
          <p:stSnd>
            <p:snd r:embed="rId2" name="applause.wav"/>
          </p:stSnd>
        </p:sndAc>
      </p:transition>
    </mc:Choice>
    <mc:Fallback xmlns="">
      <p:transition spd="slow">
        <p:fade/>
        <p:sndAc>
          <p:stSnd>
            <p:snd r:embed="rId3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581" y="2309099"/>
            <a:ext cx="11242166" cy="3417110"/>
          </a:xfrm>
          <a:prstGeom prst="rect">
            <a:avLst/>
          </a:prstGeom>
        </p:spPr>
      </p:pic>
      <p:sp>
        <p:nvSpPr>
          <p:cNvPr id="2" name="Prostokąt 1"/>
          <p:cNvSpPr/>
          <p:nvPr/>
        </p:nvSpPr>
        <p:spPr>
          <a:xfrm>
            <a:off x="125008" y="1618432"/>
            <a:ext cx="2712602" cy="991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pl-PL" sz="5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Sponsor:</a:t>
            </a:r>
            <a:endParaRPr lang="pl-PL" sz="5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5811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test\Dropbox\VIII konkurs\Na stronie Internetowej\zielone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12297"/>
            <a:ext cx="11184023" cy="4476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9431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 descr="DSC_536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86"/>
          <a:stretch>
            <a:fillRect/>
          </a:stretch>
        </p:blipFill>
        <p:spPr bwMode="auto">
          <a:xfrm>
            <a:off x="138026" y="4565619"/>
            <a:ext cx="3085570" cy="1808685"/>
          </a:xfrm>
          <a:prstGeom prst="rect">
            <a:avLst/>
          </a:prstGeom>
          <a:solidFill>
            <a:srgbClr val="538135"/>
          </a:solidFill>
          <a:ln w="38100" cmpd="sng">
            <a:solidFill>
              <a:schemeClr val="accent6">
                <a:lumMod val="75000"/>
                <a:lumOff val="0"/>
              </a:schemeClr>
            </a:solidFill>
            <a:miter lim="800000"/>
            <a:headEnd/>
            <a:tailEnd/>
          </a:ln>
          <a:effectLst/>
        </p:spPr>
      </p:pic>
      <p:sp>
        <p:nvSpPr>
          <p:cNvPr id="4" name="Prostokąt 3"/>
          <p:cNvSpPr/>
          <p:nvPr/>
        </p:nvSpPr>
        <p:spPr>
          <a:xfrm>
            <a:off x="452582" y="1656907"/>
            <a:ext cx="1173941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VIII Podlaski Konkurs Chemiczny</a:t>
            </a:r>
            <a:r>
              <a:rPr lang="pl-PL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organizowany pod hasłem </a:t>
            </a:r>
            <a:endParaRPr lang="pl-PL" sz="28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l-PL" sz="2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pl-PL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Chemia dla bioróżnorodności - 25 lat Uniwersytetu w Białymstoku" </a:t>
            </a:r>
            <a:endParaRPr lang="pl-PL" sz="2800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l-PL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odbył się pod patronatem honorowym:</a:t>
            </a:r>
          </a:p>
          <a:p>
            <a:pPr algn="ctr"/>
            <a:endParaRPr lang="pl-PL" sz="12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l-PL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Marszałka Województwa </a:t>
            </a:r>
            <a:r>
              <a:rPr lang="pl-PL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Podlaskiego</a:t>
            </a:r>
          </a:p>
          <a:p>
            <a:pPr algn="ctr"/>
            <a:r>
              <a:rPr lang="pl-PL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oraz </a:t>
            </a:r>
            <a:endParaRPr lang="pl-PL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l-PL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Jego Magnificencji Rektora </a:t>
            </a:r>
            <a:r>
              <a:rPr lang="pl-PL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UwB</a:t>
            </a:r>
            <a:r>
              <a:rPr lang="pl-PL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prof. dr hab. Roberta W. Ciborowskiego</a:t>
            </a:r>
            <a:r>
              <a:rPr lang="pl-PL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endParaRPr lang="pl-PL" dirty="0">
              <a:solidFill>
                <a:srgbClr val="C00000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8833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581" y="2309099"/>
            <a:ext cx="11242166" cy="3417110"/>
          </a:xfrm>
          <a:prstGeom prst="rect">
            <a:avLst/>
          </a:prstGeom>
        </p:spPr>
      </p:pic>
      <p:sp>
        <p:nvSpPr>
          <p:cNvPr id="2" name="Prostokąt 1"/>
          <p:cNvSpPr/>
          <p:nvPr/>
        </p:nvSpPr>
        <p:spPr>
          <a:xfrm>
            <a:off x="125008" y="1618432"/>
            <a:ext cx="2712602" cy="991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pl-PL" sz="5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Sponsor:</a:t>
            </a:r>
            <a:endParaRPr lang="pl-PL" sz="5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3550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1884219" y="1893455"/>
            <a:ext cx="795250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pl-PL" sz="3600" b="1" i="1" dirty="0">
                <a:ln w="6731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Times New Roman"/>
                <a:ea typeface="Times New Roman"/>
              </a:rPr>
              <a:t>Aleksander </a:t>
            </a:r>
            <a:r>
              <a:rPr lang="pl-PL" sz="3600" b="1" i="1" dirty="0" err="1">
                <a:ln w="6731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Times New Roman"/>
                <a:ea typeface="Times New Roman"/>
              </a:rPr>
              <a:t>Pizoń</a:t>
            </a:r>
            <a:endParaRPr lang="en-GB" sz="1000" dirty="0">
              <a:latin typeface="Times New Roman"/>
              <a:ea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l-PL" sz="2000" b="1" i="1" dirty="0">
                <a:ln w="6731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Times New Roman"/>
                <a:ea typeface="Times New Roman"/>
              </a:rPr>
              <a:t>Miejsce I </a:t>
            </a:r>
            <a:endParaRPr lang="en-GB" sz="1000" dirty="0">
              <a:latin typeface="Times New Roman"/>
              <a:ea typeface="Times New Roman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pl-PL" sz="2000" b="1" i="1" dirty="0">
                <a:ln w="6731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Times New Roman"/>
                <a:ea typeface="Times New Roman"/>
              </a:rPr>
              <a:t> </a:t>
            </a:r>
            <a:endParaRPr lang="en-GB" sz="1000" dirty="0">
              <a:latin typeface="Times New Roman"/>
              <a:ea typeface="Times New Roman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  <a:tabLst>
                <a:tab pos="900430" algn="l"/>
              </a:tabLst>
            </a:pPr>
            <a:r>
              <a:rPr lang="pl-PL" dirty="0">
                <a:latin typeface="Times New Roman"/>
                <a:ea typeface="Times New Roman"/>
              </a:rPr>
              <a:t>uczeń II Liceum Ogólnokształcącego im. W. Wróblewskiego </a:t>
            </a:r>
            <a:br>
              <a:rPr lang="pl-PL" dirty="0">
                <a:latin typeface="Times New Roman"/>
                <a:ea typeface="Times New Roman"/>
              </a:rPr>
            </a:br>
            <a:r>
              <a:rPr lang="pl-PL" dirty="0">
                <a:latin typeface="Times New Roman"/>
                <a:ea typeface="Times New Roman"/>
              </a:rPr>
              <a:t>w Gliwicach </a:t>
            </a:r>
            <a:endParaRPr lang="en-GB" sz="1000" dirty="0">
              <a:latin typeface="Times New Roman"/>
              <a:ea typeface="Times New Roman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  <a:tabLst>
                <a:tab pos="900430" algn="l"/>
              </a:tabLst>
            </a:pPr>
            <a:r>
              <a:rPr lang="pl-PL" b="1" dirty="0">
                <a:latin typeface="Times New Roman"/>
                <a:ea typeface="Times New Roman"/>
              </a:rPr>
              <a:t>uzyskał tytuł laureata VIII Podlaskiego Konkursu Chemicznego</a:t>
            </a:r>
            <a:endParaRPr lang="en-GB" sz="1000" dirty="0">
              <a:latin typeface="Times New Roman"/>
              <a:ea typeface="Times New Roman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  <a:tabLst>
                <a:tab pos="900430" algn="l"/>
              </a:tabLst>
            </a:pPr>
            <a:r>
              <a:rPr lang="pl-PL" dirty="0">
                <a:latin typeface="Times New Roman"/>
                <a:ea typeface="Times New Roman"/>
              </a:rPr>
              <a:t>i związane z tym uprawnienia określone w regulaminie konkursu w etapie II (finałowym) </a:t>
            </a:r>
            <a:endParaRPr lang="en-GB" sz="10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65451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>
        <p14:glitter pattern="hexagon"/>
        <p:sndAc>
          <p:stSnd>
            <p:snd r:embed="rId2" name="applause.wav"/>
          </p:stSnd>
        </p:sndAc>
      </p:transition>
    </mc:Choice>
    <mc:Fallback xmlns="">
      <p:transition spd="slow">
        <p:fade/>
        <p:sndAc>
          <p:stSnd>
            <p:snd r:embed="rId3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1625600" y="1921163"/>
            <a:ext cx="8672945" cy="326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3600" b="1" i="1" dirty="0" smtClean="0">
                <a:ln w="6731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Times New Roman"/>
                <a:ea typeface="Times New Roman"/>
              </a:rPr>
              <a:t>Arski </a:t>
            </a:r>
            <a:r>
              <a:rPr lang="pl-PL" sz="3600" b="1" i="1" dirty="0">
                <a:ln w="6731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Times New Roman"/>
                <a:ea typeface="Times New Roman"/>
              </a:rPr>
              <a:t>Piotr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l-PL" sz="2000" b="1" i="1" dirty="0" smtClean="0">
                <a:ln w="6731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Times New Roman"/>
                <a:ea typeface="Times New Roman"/>
              </a:rPr>
              <a:t>Miejsce II </a:t>
            </a:r>
            <a:endParaRPr lang="en-GB" sz="1000" dirty="0">
              <a:latin typeface="Times New Roman"/>
              <a:ea typeface="Times New Roman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pl-PL" sz="2000" b="1" i="1" dirty="0">
                <a:ln w="6731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Times New Roman"/>
                <a:ea typeface="Times New Roman"/>
              </a:rPr>
              <a:t> </a:t>
            </a:r>
            <a:endParaRPr lang="en-GB" sz="1000" dirty="0">
              <a:latin typeface="Times New Roman"/>
              <a:ea typeface="Times New Roman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  <a:tabLst>
                <a:tab pos="900430" algn="l"/>
              </a:tabLst>
            </a:pPr>
            <a:r>
              <a:rPr lang="pl-PL" dirty="0">
                <a:latin typeface="Times New Roman"/>
                <a:ea typeface="Times New Roman"/>
              </a:rPr>
              <a:t>uczeń I Liceum Ogólnokształcące im. Adama Mickiewicza w </a:t>
            </a:r>
            <a:r>
              <a:rPr lang="pl-PL" dirty="0" smtClean="0">
                <a:latin typeface="Times New Roman"/>
                <a:ea typeface="Times New Roman"/>
              </a:rPr>
              <a:t>Białymstoku </a:t>
            </a:r>
          </a:p>
          <a:p>
            <a:pPr algn="ctr">
              <a:lnSpc>
                <a:spcPct val="150000"/>
              </a:lnSpc>
              <a:spcAft>
                <a:spcPts val="0"/>
              </a:spcAft>
              <a:tabLst>
                <a:tab pos="900430" algn="l"/>
              </a:tabLst>
            </a:pPr>
            <a:endParaRPr lang="en-GB" sz="1000" dirty="0">
              <a:latin typeface="Times New Roman"/>
              <a:ea typeface="Times New Roman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  <a:tabLst>
                <a:tab pos="900430" algn="l"/>
              </a:tabLst>
            </a:pPr>
            <a:r>
              <a:rPr lang="pl-PL" b="1" dirty="0">
                <a:latin typeface="Times New Roman"/>
                <a:ea typeface="Times New Roman"/>
              </a:rPr>
              <a:t>uzyskał tytuł laureata VIII Podlaskiego Konkursu </a:t>
            </a:r>
            <a:r>
              <a:rPr lang="pl-PL" b="1" dirty="0" smtClean="0">
                <a:latin typeface="Times New Roman"/>
                <a:ea typeface="Times New Roman"/>
              </a:rPr>
              <a:t>Chemicznego</a:t>
            </a:r>
          </a:p>
          <a:p>
            <a:pPr algn="ctr">
              <a:lnSpc>
                <a:spcPct val="150000"/>
              </a:lnSpc>
              <a:spcAft>
                <a:spcPts val="0"/>
              </a:spcAft>
              <a:tabLst>
                <a:tab pos="900430" algn="l"/>
              </a:tabLst>
            </a:pPr>
            <a:endParaRPr lang="en-GB" sz="1000" dirty="0">
              <a:latin typeface="Times New Roman"/>
              <a:ea typeface="Times New Roman"/>
            </a:endParaRPr>
          </a:p>
          <a:p>
            <a:pPr algn="ctr"/>
            <a:r>
              <a:rPr lang="pl-PL" dirty="0">
                <a:latin typeface="Times New Roman"/>
                <a:ea typeface="Times New Roman"/>
              </a:rPr>
              <a:t>i związane z tym uprawnienia określone w regulaminie konkursu w etapie II (finałowym</a:t>
            </a:r>
            <a:r>
              <a:rPr lang="pl-PL" dirty="0" smtClean="0">
                <a:latin typeface="Times New Roman"/>
                <a:ea typeface="Times New Roman"/>
              </a:rPr>
              <a:t>)</a:t>
            </a:r>
          </a:p>
          <a:p>
            <a:pPr algn="ctr">
              <a:lnSpc>
                <a:spcPct val="150000"/>
              </a:lnSpc>
              <a:spcAft>
                <a:spcPts val="0"/>
              </a:spcAft>
              <a:tabLst>
                <a:tab pos="900430" algn="l"/>
              </a:tabLst>
            </a:pPr>
            <a:endParaRPr lang="en-GB" sz="10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15731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>
        <p14:glitter pattern="hexagon"/>
        <p:sndAc>
          <p:stSnd>
            <p:snd r:embed="rId2" name="applause.wav"/>
          </p:stSnd>
        </p:sndAc>
      </p:transition>
    </mc:Choice>
    <mc:Fallback xmlns="">
      <p:transition spd="slow">
        <p:fade/>
        <p:sndAc>
          <p:stSnd>
            <p:snd r:embed="rId3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1339274" y="1902691"/>
            <a:ext cx="9624290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pl-PL" sz="3600" b="1" i="1" dirty="0">
                <a:ln w="6731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Times New Roman"/>
                <a:ea typeface="Times New Roman"/>
              </a:rPr>
              <a:t>Sawko </a:t>
            </a:r>
            <a:r>
              <a:rPr lang="pl-PL" sz="3600" b="1" i="1" dirty="0" smtClean="0">
                <a:ln w="6731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Times New Roman"/>
                <a:ea typeface="Times New Roman"/>
              </a:rPr>
              <a:t>Katarzyna</a:t>
            </a:r>
            <a:endParaRPr lang="en-GB" sz="1000" dirty="0">
              <a:latin typeface="Times New Roman"/>
              <a:ea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l-PL" sz="2000" b="1" i="1" dirty="0">
                <a:ln w="6731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Times New Roman"/>
                <a:ea typeface="Times New Roman"/>
              </a:rPr>
              <a:t>Miejsce </a:t>
            </a:r>
            <a:r>
              <a:rPr lang="pl-PL" sz="2000" b="1" i="1" dirty="0" smtClean="0">
                <a:ln w="6731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Times New Roman"/>
                <a:ea typeface="Times New Roman"/>
              </a:rPr>
              <a:t>III </a:t>
            </a:r>
            <a:endParaRPr lang="en-GB" sz="1000" dirty="0">
              <a:latin typeface="Times New Roman"/>
              <a:ea typeface="Times New Roman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pl-PL" sz="2000" b="1" i="1" dirty="0">
                <a:ln w="6731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Times New Roman"/>
                <a:ea typeface="Times New Roman"/>
              </a:rPr>
              <a:t> </a:t>
            </a:r>
            <a:endParaRPr lang="en-GB" sz="1000" dirty="0">
              <a:latin typeface="Times New Roman"/>
              <a:ea typeface="Times New Roman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  <a:tabLst>
                <a:tab pos="900430" algn="l"/>
              </a:tabLst>
            </a:pPr>
            <a:r>
              <a:rPr lang="pl-PL" dirty="0" smtClean="0">
                <a:latin typeface="Times New Roman"/>
                <a:ea typeface="Times New Roman"/>
              </a:rPr>
              <a:t>uczennica I </a:t>
            </a:r>
            <a:r>
              <a:rPr lang="pl-PL" dirty="0">
                <a:latin typeface="Times New Roman"/>
                <a:ea typeface="Times New Roman"/>
              </a:rPr>
              <a:t>Liceum Ogólnokształcące im. T. Kościuszki w </a:t>
            </a:r>
            <a:r>
              <a:rPr lang="pl-PL" dirty="0" smtClean="0">
                <a:latin typeface="Times New Roman"/>
                <a:ea typeface="Times New Roman"/>
              </a:rPr>
              <a:t>Łomży</a:t>
            </a:r>
          </a:p>
          <a:p>
            <a:pPr algn="ctr">
              <a:lnSpc>
                <a:spcPct val="150000"/>
              </a:lnSpc>
              <a:spcAft>
                <a:spcPts val="0"/>
              </a:spcAft>
              <a:tabLst>
                <a:tab pos="900430" algn="l"/>
              </a:tabLst>
            </a:pPr>
            <a:endParaRPr lang="pl-PL" dirty="0">
              <a:latin typeface="Times New Roman"/>
              <a:ea typeface="Times New Roman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  <a:tabLst>
                <a:tab pos="900430" algn="l"/>
              </a:tabLst>
            </a:pPr>
            <a:r>
              <a:rPr lang="pl-PL" b="1" dirty="0" smtClean="0">
                <a:latin typeface="Times New Roman"/>
                <a:ea typeface="Times New Roman"/>
              </a:rPr>
              <a:t>uzyskała </a:t>
            </a:r>
            <a:r>
              <a:rPr lang="pl-PL" b="1" dirty="0">
                <a:latin typeface="Times New Roman"/>
                <a:ea typeface="Times New Roman"/>
              </a:rPr>
              <a:t>tytuł laureata VIII Podlaskiego Konkursu </a:t>
            </a:r>
            <a:r>
              <a:rPr lang="pl-PL" b="1" dirty="0" smtClean="0">
                <a:latin typeface="Times New Roman"/>
                <a:ea typeface="Times New Roman"/>
              </a:rPr>
              <a:t>Chemicznego</a:t>
            </a:r>
          </a:p>
          <a:p>
            <a:pPr algn="ctr">
              <a:lnSpc>
                <a:spcPct val="150000"/>
              </a:lnSpc>
              <a:spcAft>
                <a:spcPts val="0"/>
              </a:spcAft>
              <a:tabLst>
                <a:tab pos="900430" algn="l"/>
              </a:tabLst>
            </a:pPr>
            <a:endParaRPr lang="en-GB" sz="1000" dirty="0">
              <a:latin typeface="Times New Roman"/>
              <a:ea typeface="Times New Roman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  <a:tabLst>
                <a:tab pos="900430" algn="l"/>
              </a:tabLst>
            </a:pPr>
            <a:r>
              <a:rPr lang="pl-PL" dirty="0">
                <a:latin typeface="Times New Roman"/>
                <a:ea typeface="Times New Roman"/>
              </a:rPr>
              <a:t>i związane z tym uprawnienia określone w regulaminie konkursu w etapie II (finałowym) </a:t>
            </a:r>
            <a:endParaRPr lang="en-GB" sz="10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15731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>
        <p14:glitter pattern="hexagon"/>
        <p:sndAc>
          <p:stSnd>
            <p:snd r:embed="rId2" name="applause.wav"/>
          </p:stSnd>
        </p:sndAc>
      </p:transition>
    </mc:Choice>
    <mc:Fallback xmlns="">
      <p:transition spd="slow">
        <p:fade/>
        <p:sndAc>
          <p:stSnd>
            <p:snd r:embed="rId3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1884218" y="1893455"/>
            <a:ext cx="9439563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pl-PL" sz="3600" b="1" i="1" dirty="0" err="1">
                <a:ln w="6731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Times New Roman"/>
                <a:ea typeface="Times New Roman"/>
              </a:rPr>
              <a:t>Wojewnik</a:t>
            </a:r>
            <a:r>
              <a:rPr lang="pl-PL" sz="3600" b="1" i="1" dirty="0">
                <a:ln w="6731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Times New Roman"/>
                <a:ea typeface="Times New Roman"/>
              </a:rPr>
              <a:t> Izabela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l-PL" sz="2000" b="1" i="1" dirty="0" smtClean="0">
                <a:ln w="6731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Times New Roman"/>
                <a:ea typeface="Times New Roman"/>
              </a:rPr>
              <a:t>Miejsce IV </a:t>
            </a:r>
            <a:endParaRPr lang="en-GB" sz="1000" dirty="0">
              <a:latin typeface="Times New Roman"/>
              <a:ea typeface="Times New Roman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pl-PL" sz="2000" b="1" i="1" dirty="0">
                <a:ln w="6731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Times New Roman"/>
                <a:ea typeface="Times New Roman"/>
              </a:rPr>
              <a:t> </a:t>
            </a:r>
            <a:endParaRPr lang="en-GB" sz="1000" dirty="0">
              <a:latin typeface="Times New Roman"/>
              <a:ea typeface="Times New Roman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  <a:tabLst>
                <a:tab pos="900430" algn="l"/>
              </a:tabLst>
            </a:pPr>
            <a:r>
              <a:rPr lang="pl-PL" dirty="0" smtClean="0">
                <a:latin typeface="Times New Roman"/>
                <a:ea typeface="Times New Roman"/>
              </a:rPr>
              <a:t>uczennica I </a:t>
            </a:r>
            <a:r>
              <a:rPr lang="pl-PL" dirty="0">
                <a:latin typeface="Times New Roman"/>
                <a:ea typeface="Times New Roman"/>
              </a:rPr>
              <a:t>Liceum Ogólnokształcące im. Grzegorza Piramowicza w </a:t>
            </a:r>
            <a:r>
              <a:rPr lang="pl-PL" dirty="0" smtClean="0">
                <a:latin typeface="Times New Roman"/>
                <a:ea typeface="Times New Roman"/>
              </a:rPr>
              <a:t>Augustowie</a:t>
            </a:r>
          </a:p>
          <a:p>
            <a:pPr algn="ctr">
              <a:lnSpc>
                <a:spcPct val="150000"/>
              </a:lnSpc>
              <a:spcAft>
                <a:spcPts val="0"/>
              </a:spcAft>
              <a:tabLst>
                <a:tab pos="900430" algn="l"/>
              </a:tabLst>
            </a:pPr>
            <a:endParaRPr lang="pl-PL" dirty="0">
              <a:latin typeface="Times New Roman"/>
              <a:ea typeface="Times New Roman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  <a:tabLst>
                <a:tab pos="900430" algn="l"/>
              </a:tabLst>
            </a:pPr>
            <a:r>
              <a:rPr lang="pl-PL" b="1" dirty="0" smtClean="0">
                <a:latin typeface="Times New Roman"/>
                <a:ea typeface="Times New Roman"/>
              </a:rPr>
              <a:t>uzyskała </a:t>
            </a:r>
            <a:r>
              <a:rPr lang="pl-PL" b="1" dirty="0">
                <a:latin typeface="Times New Roman"/>
                <a:ea typeface="Times New Roman"/>
              </a:rPr>
              <a:t>tytuł laureata VIII Podlaskiego Konkursu </a:t>
            </a:r>
            <a:r>
              <a:rPr lang="pl-PL" b="1" dirty="0" smtClean="0">
                <a:latin typeface="Times New Roman"/>
                <a:ea typeface="Times New Roman"/>
              </a:rPr>
              <a:t>Chemicznego</a:t>
            </a:r>
          </a:p>
          <a:p>
            <a:pPr algn="ctr">
              <a:lnSpc>
                <a:spcPct val="150000"/>
              </a:lnSpc>
              <a:spcAft>
                <a:spcPts val="0"/>
              </a:spcAft>
              <a:tabLst>
                <a:tab pos="900430" algn="l"/>
              </a:tabLst>
            </a:pPr>
            <a:endParaRPr lang="en-GB" sz="1000" dirty="0">
              <a:latin typeface="Times New Roman"/>
              <a:ea typeface="Times New Roman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  <a:tabLst>
                <a:tab pos="900430" algn="l"/>
              </a:tabLst>
            </a:pPr>
            <a:r>
              <a:rPr lang="pl-PL" dirty="0">
                <a:latin typeface="Times New Roman"/>
                <a:ea typeface="Times New Roman"/>
              </a:rPr>
              <a:t>i związane z tym uprawnienia określone w regulaminie konkursu w etapie II (finałowym) </a:t>
            </a:r>
            <a:endParaRPr lang="en-GB" sz="10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15731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>
        <p14:glitter pattern="hexagon"/>
        <p:sndAc>
          <p:stSnd>
            <p:snd r:embed="rId2" name="applause.wav"/>
          </p:stSnd>
        </p:sndAc>
      </p:transition>
    </mc:Choice>
    <mc:Fallback xmlns="">
      <p:transition spd="slow">
        <p:fade/>
        <p:sndAc>
          <p:stSnd>
            <p:snd r:embed="rId3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757380" y="1607128"/>
            <a:ext cx="11259129" cy="4324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3600" b="1" i="1" dirty="0">
                <a:ln w="6731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Times New Roman"/>
                <a:ea typeface="Times New Roman"/>
              </a:rPr>
              <a:t>Miejsce V </a:t>
            </a:r>
            <a:endParaRPr lang="pl-PL" sz="3600" b="1" i="1" dirty="0" smtClean="0">
              <a:ln w="6731" cap="flat" cmpd="sng" algn="ctr">
                <a:solidFill>
                  <a:srgbClr val="FFFFFF"/>
                </a:solidFill>
                <a:prstDash val="solid"/>
                <a:round/>
              </a:ln>
              <a:solidFill>
                <a:srgbClr val="262626"/>
              </a:solidFill>
              <a:effectLst>
                <a:outerShdw dist="38100" dir="2700000" algn="bl">
                  <a:schemeClr val="accent5"/>
                </a:outerShdw>
              </a:effectLst>
              <a:latin typeface="Times New Roman"/>
              <a:ea typeface="Times New Roman"/>
            </a:endParaRPr>
          </a:p>
          <a:p>
            <a:pPr algn="ctr"/>
            <a:endParaRPr lang="en-GB" sz="1400" dirty="0"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pl-PL" sz="3600" b="1" i="1" dirty="0">
                <a:ln w="6731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Times New Roman"/>
                <a:ea typeface="Times New Roman"/>
              </a:rPr>
              <a:t>Kardasz </a:t>
            </a:r>
            <a:r>
              <a:rPr lang="pl-PL" sz="3600" b="1" i="1" dirty="0" smtClean="0">
                <a:ln w="6731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Times New Roman"/>
                <a:ea typeface="Times New Roman"/>
              </a:rPr>
              <a:t>Julia</a:t>
            </a:r>
            <a:endParaRPr lang="pl-PL" sz="3600" b="1" i="1" dirty="0">
              <a:ln w="6731" cap="flat" cmpd="sng" algn="ctr">
                <a:solidFill>
                  <a:srgbClr val="FFFFFF"/>
                </a:solidFill>
                <a:prstDash val="solid"/>
                <a:round/>
              </a:ln>
              <a:solidFill>
                <a:srgbClr val="262626"/>
              </a:solidFill>
              <a:effectLst>
                <a:outerShdw dist="38100" dir="2700000" algn="bl">
                  <a:schemeClr val="accent5"/>
                </a:outerShdw>
              </a:effectLst>
              <a:latin typeface="Times New Roman"/>
              <a:ea typeface="Times New Roman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  <a:tabLst>
                <a:tab pos="900430" algn="l"/>
              </a:tabLst>
            </a:pPr>
            <a:r>
              <a:rPr lang="pl-PL" dirty="0">
                <a:latin typeface="Times New Roman"/>
                <a:ea typeface="Times New Roman"/>
              </a:rPr>
              <a:t>u</a:t>
            </a:r>
            <a:r>
              <a:rPr lang="pl-PL" dirty="0" smtClean="0">
                <a:latin typeface="Times New Roman"/>
                <a:ea typeface="Times New Roman"/>
              </a:rPr>
              <a:t>czennica II </a:t>
            </a:r>
            <a:r>
              <a:rPr lang="pl-PL" dirty="0">
                <a:latin typeface="Times New Roman"/>
                <a:ea typeface="Times New Roman"/>
              </a:rPr>
              <a:t>Liceum Ogólnokształcące im. Anny z Sapiehów Jabłonowskiej w </a:t>
            </a:r>
            <a:r>
              <a:rPr lang="pl-PL" dirty="0" smtClean="0">
                <a:latin typeface="Times New Roman"/>
                <a:ea typeface="Times New Roman"/>
              </a:rPr>
              <a:t>Białymstoku</a:t>
            </a:r>
          </a:p>
          <a:p>
            <a:pPr algn="ctr">
              <a:lnSpc>
                <a:spcPct val="150000"/>
              </a:lnSpc>
              <a:tabLst>
                <a:tab pos="900430" algn="l"/>
              </a:tabLst>
            </a:pPr>
            <a:r>
              <a:rPr lang="pl-PL" sz="3600" b="1" i="1" dirty="0" smtClean="0">
                <a:ln w="6731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Times New Roman"/>
                <a:ea typeface="Times New Roman"/>
              </a:rPr>
              <a:t>Polakowski </a:t>
            </a:r>
            <a:r>
              <a:rPr lang="pl-PL" sz="3600" b="1" i="1" dirty="0">
                <a:ln w="6731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Times New Roman"/>
                <a:ea typeface="Times New Roman"/>
              </a:rPr>
              <a:t>Mateusz </a:t>
            </a:r>
          </a:p>
          <a:p>
            <a:pPr algn="ctr">
              <a:lnSpc>
                <a:spcPct val="150000"/>
              </a:lnSpc>
              <a:tabLst>
                <a:tab pos="900430" algn="l"/>
              </a:tabLst>
            </a:pPr>
            <a:r>
              <a:rPr lang="pl-PL" dirty="0">
                <a:latin typeface="Times New Roman"/>
                <a:ea typeface="Times New Roman"/>
              </a:rPr>
              <a:t>u</a:t>
            </a:r>
            <a:r>
              <a:rPr lang="pl-PL" dirty="0" smtClean="0">
                <a:latin typeface="Times New Roman"/>
                <a:ea typeface="Times New Roman"/>
              </a:rPr>
              <a:t>czeń I </a:t>
            </a:r>
            <a:r>
              <a:rPr lang="pl-PL" dirty="0">
                <a:latin typeface="Times New Roman"/>
                <a:ea typeface="Times New Roman"/>
              </a:rPr>
              <a:t>Liceum Ogólnokształcące im. Adama Mickiewicza w Białymstoku</a:t>
            </a:r>
          </a:p>
          <a:p>
            <a:pPr algn="ctr">
              <a:lnSpc>
                <a:spcPct val="150000"/>
              </a:lnSpc>
              <a:spcAft>
                <a:spcPts val="0"/>
              </a:spcAft>
              <a:tabLst>
                <a:tab pos="900430" algn="l"/>
              </a:tabLst>
            </a:pPr>
            <a:endParaRPr lang="pl-PL" b="1" dirty="0" smtClean="0">
              <a:latin typeface="Times New Roman"/>
              <a:ea typeface="Times New Roman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  <a:tabLst>
                <a:tab pos="900430" algn="l"/>
              </a:tabLst>
            </a:pPr>
            <a:r>
              <a:rPr lang="pl-PL" b="1" dirty="0" smtClean="0">
                <a:latin typeface="Times New Roman"/>
                <a:ea typeface="Times New Roman"/>
              </a:rPr>
              <a:t>uzyskali tytuł </a:t>
            </a:r>
            <a:r>
              <a:rPr lang="pl-PL" b="1" dirty="0">
                <a:latin typeface="Times New Roman"/>
                <a:ea typeface="Times New Roman"/>
              </a:rPr>
              <a:t>laureata VIII Podlaskiego Konkursu Chemicznego</a:t>
            </a:r>
            <a:endParaRPr lang="en-GB" sz="1000" dirty="0">
              <a:latin typeface="Times New Roman"/>
              <a:ea typeface="Times New Roman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  <a:tabLst>
                <a:tab pos="900430" algn="l"/>
              </a:tabLst>
            </a:pPr>
            <a:r>
              <a:rPr lang="pl-PL" dirty="0">
                <a:latin typeface="Times New Roman"/>
                <a:ea typeface="Times New Roman"/>
              </a:rPr>
              <a:t>i związane z tym uprawnienia określone w regulaminie konkursu w etapie II (finałowym) </a:t>
            </a:r>
            <a:endParaRPr lang="en-GB" sz="10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15731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>
        <p14:glitter pattern="hexagon"/>
        <p:sndAc>
          <p:stSnd>
            <p:snd r:embed="rId2" name="applause.wav"/>
          </p:stSnd>
        </p:sndAc>
      </p:transition>
    </mc:Choice>
    <mc:Fallback xmlns="">
      <p:transition spd="slow">
        <p:fade/>
        <p:sndAc>
          <p:stSnd>
            <p:snd r:embed="rId3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0" y="1677843"/>
            <a:ext cx="12192000" cy="368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pl-PL" sz="3600" b="1" i="1" dirty="0">
                <a:ln w="6731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Times New Roman"/>
                <a:ea typeface="Times New Roman"/>
              </a:rPr>
              <a:t>Miejsce </a:t>
            </a:r>
            <a:r>
              <a:rPr lang="pl-PL" sz="3600" b="1" i="1" dirty="0" smtClean="0">
                <a:ln w="6731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Times New Roman"/>
                <a:ea typeface="Times New Roman"/>
              </a:rPr>
              <a:t>VI </a:t>
            </a:r>
          </a:p>
          <a:p>
            <a:pPr marL="0" indent="0" algn="ctr">
              <a:spcAft>
                <a:spcPts val="0"/>
              </a:spcAft>
              <a:buNone/>
            </a:pPr>
            <a:r>
              <a:rPr lang="pl-PL" sz="3600" b="1" i="1" dirty="0" err="1">
                <a:ln w="6731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Times New Roman"/>
                <a:ea typeface="Times New Roman"/>
              </a:rPr>
              <a:t>Kurianowicz</a:t>
            </a:r>
            <a:r>
              <a:rPr lang="pl-PL" sz="3600" b="1" i="1" dirty="0">
                <a:ln w="6731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Times New Roman"/>
                <a:ea typeface="Times New Roman"/>
              </a:rPr>
              <a:t> </a:t>
            </a:r>
            <a:r>
              <a:rPr lang="pl-PL" sz="3600" b="1" i="1" dirty="0" smtClean="0">
                <a:ln w="6731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Times New Roman"/>
                <a:ea typeface="Times New Roman"/>
              </a:rPr>
              <a:t>Jakub</a:t>
            </a:r>
          </a:p>
          <a:p>
            <a:pPr marL="0" indent="0" algn="ctr">
              <a:spcAft>
                <a:spcPts val="0"/>
              </a:spcAft>
              <a:buNone/>
            </a:pPr>
            <a:r>
              <a:rPr lang="pl-PL" sz="1800" dirty="0">
                <a:latin typeface="Times New Roman"/>
                <a:ea typeface="Times New Roman"/>
              </a:rPr>
              <a:t>uczeń </a:t>
            </a:r>
            <a:r>
              <a:rPr lang="pl-PL" sz="1800" dirty="0" smtClean="0">
                <a:latin typeface="Times New Roman"/>
                <a:ea typeface="Times New Roman"/>
              </a:rPr>
              <a:t>Akademickiego </a:t>
            </a:r>
            <a:r>
              <a:rPr lang="pl-PL" sz="1800" dirty="0">
                <a:latin typeface="Times New Roman"/>
                <a:ea typeface="Times New Roman"/>
              </a:rPr>
              <a:t>Liceum Ogólnokształcące Politechniki </a:t>
            </a:r>
            <a:r>
              <a:rPr lang="pl-PL" sz="1800" dirty="0" smtClean="0">
                <a:latin typeface="Times New Roman"/>
                <a:ea typeface="Times New Roman"/>
              </a:rPr>
              <a:t>Białostockiej</a:t>
            </a:r>
          </a:p>
          <a:p>
            <a:pPr marL="0" indent="0" algn="ctr">
              <a:spcAft>
                <a:spcPts val="0"/>
              </a:spcAft>
              <a:buNone/>
            </a:pPr>
            <a:r>
              <a:rPr lang="pl-PL" sz="3600" b="1" i="1" dirty="0" err="1">
                <a:ln w="6731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Times New Roman"/>
                <a:ea typeface="Times New Roman"/>
              </a:rPr>
              <a:t>Siemieniuk</a:t>
            </a:r>
            <a:r>
              <a:rPr lang="pl-PL" sz="3600" b="1" i="1" dirty="0">
                <a:ln w="6731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Times New Roman"/>
                <a:ea typeface="Times New Roman"/>
              </a:rPr>
              <a:t> </a:t>
            </a:r>
            <a:r>
              <a:rPr lang="pl-PL" sz="3600" b="1" i="1" dirty="0" smtClean="0">
                <a:ln w="6731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Times New Roman"/>
                <a:ea typeface="Times New Roman"/>
              </a:rPr>
              <a:t>Wiktoria</a:t>
            </a:r>
          </a:p>
          <a:p>
            <a:pPr marL="0" indent="0" algn="ctr">
              <a:spcAft>
                <a:spcPts val="0"/>
              </a:spcAft>
              <a:buNone/>
            </a:pPr>
            <a:r>
              <a:rPr lang="pl-PL" sz="1800" dirty="0">
                <a:latin typeface="Times New Roman"/>
                <a:ea typeface="Times New Roman"/>
              </a:rPr>
              <a:t>uczennica  I Liceum Ogólnokształcące im. Adama Mickiewicza w Białymstoku</a:t>
            </a:r>
            <a:endParaRPr lang="pl-PL" sz="1800" b="1" dirty="0" smtClean="0">
              <a:latin typeface="Times New Roman"/>
              <a:ea typeface="Times New Roman"/>
            </a:endParaRPr>
          </a:p>
          <a:p>
            <a:pPr marL="0" indent="0" algn="ctr">
              <a:lnSpc>
                <a:spcPct val="150000"/>
              </a:lnSpc>
              <a:spcAft>
                <a:spcPts val="0"/>
              </a:spcAft>
              <a:buNone/>
              <a:tabLst>
                <a:tab pos="900430" algn="l"/>
              </a:tabLst>
            </a:pPr>
            <a:r>
              <a:rPr lang="pl-PL" sz="1800" b="1" dirty="0" smtClean="0">
                <a:latin typeface="Times New Roman"/>
                <a:ea typeface="Times New Roman"/>
              </a:rPr>
              <a:t>uzyskali tytuł </a:t>
            </a:r>
            <a:r>
              <a:rPr lang="pl-PL" sz="1800" b="1" dirty="0">
                <a:latin typeface="Times New Roman"/>
                <a:ea typeface="Times New Roman"/>
              </a:rPr>
              <a:t>laureata VIII Podlaskiego Konkursu Chemicznego</a:t>
            </a:r>
            <a:endParaRPr lang="en-GB" sz="1800" dirty="0">
              <a:latin typeface="Times New Roman"/>
              <a:ea typeface="Times New Roman"/>
            </a:endParaRPr>
          </a:p>
          <a:p>
            <a:pPr marL="0" indent="0" algn="ctr">
              <a:lnSpc>
                <a:spcPct val="150000"/>
              </a:lnSpc>
              <a:spcAft>
                <a:spcPts val="0"/>
              </a:spcAft>
              <a:buNone/>
              <a:tabLst>
                <a:tab pos="900430" algn="l"/>
              </a:tabLst>
            </a:pPr>
            <a:r>
              <a:rPr lang="pl-PL" sz="1800" dirty="0">
                <a:latin typeface="Times New Roman"/>
                <a:ea typeface="Times New Roman"/>
              </a:rPr>
              <a:t>i związane z tym uprawnienia określone w regulaminie konkursu w etapie II (finałowym) </a:t>
            </a:r>
            <a:endParaRPr lang="en-GB" sz="18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16723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>
        <p14:glitter pattern="hexagon"/>
        <p:sndAc>
          <p:stSnd>
            <p:snd r:embed="rId2" name="applause.wav"/>
          </p:stSnd>
        </p:sndAc>
      </p:transition>
    </mc:Choice>
    <mc:Fallback xmlns="">
      <p:transition spd="slow">
        <p:fade/>
        <p:sndAc>
          <p:stSnd>
            <p:snd r:embed="rId3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470</TotalTime>
  <Words>156</Words>
  <Application>Microsoft Office PowerPoint</Application>
  <PresentationFormat>Panoramiczny</PresentationFormat>
  <Paragraphs>63</Paragraphs>
  <Slides>12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pw</dc:creator>
  <cp:lastModifiedBy>pw</cp:lastModifiedBy>
  <cp:revision>30</cp:revision>
  <dcterms:created xsi:type="dcterms:W3CDTF">2017-05-22T07:22:18Z</dcterms:created>
  <dcterms:modified xsi:type="dcterms:W3CDTF">2022-10-28T09:13:59Z</dcterms:modified>
</cp:coreProperties>
</file>